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83" r:id="rId3"/>
    <p:sldId id="260" r:id="rId4"/>
    <p:sldId id="262" r:id="rId5"/>
    <p:sldId id="263" r:id="rId6"/>
    <p:sldId id="264" r:id="rId7"/>
    <p:sldId id="265" r:id="rId8"/>
    <p:sldId id="266" r:id="rId9"/>
    <p:sldId id="267" r:id="rId10"/>
    <p:sldId id="268" r:id="rId11"/>
    <p:sldId id="276" r:id="rId12"/>
    <p:sldId id="277" r:id="rId13"/>
    <p:sldId id="269" r:id="rId14"/>
    <p:sldId id="273" r:id="rId15"/>
    <p:sldId id="274" r:id="rId16"/>
    <p:sldId id="275" r:id="rId17"/>
    <p:sldId id="270" r:id="rId18"/>
    <p:sldId id="271" r:id="rId19"/>
    <p:sldId id="279" r:id="rId20"/>
    <p:sldId id="272" r:id="rId21"/>
    <p:sldId id="278" r:id="rId22"/>
    <p:sldId id="281" r:id="rId23"/>
    <p:sldId id="282" r:id="rId24"/>
    <p:sldId id="284" r:id="rId25"/>
    <p:sldId id="285" r:id="rId26"/>
    <p:sldId id="286" r:id="rId27"/>
    <p:sldId id="287" r:id="rId28"/>
    <p:sldId id="288" r:id="rId29"/>
    <p:sldId id="289" r:id="rId30"/>
    <p:sldId id="301" r:id="rId31"/>
    <p:sldId id="290" r:id="rId32"/>
    <p:sldId id="296" r:id="rId33"/>
    <p:sldId id="291" r:id="rId34"/>
    <p:sldId id="292" r:id="rId35"/>
    <p:sldId id="294" r:id="rId36"/>
    <p:sldId id="295" r:id="rId37"/>
    <p:sldId id="297" r:id="rId38"/>
    <p:sldId id="327" r:id="rId39"/>
    <p:sldId id="299" r:id="rId40"/>
    <p:sldId id="300" r:id="rId41"/>
    <p:sldId id="302" r:id="rId42"/>
    <p:sldId id="303" r:id="rId43"/>
    <p:sldId id="304" r:id="rId44"/>
    <p:sldId id="305" r:id="rId45"/>
    <p:sldId id="306" r:id="rId46"/>
    <p:sldId id="308" r:id="rId47"/>
    <p:sldId id="307" r:id="rId48"/>
    <p:sldId id="309" r:id="rId49"/>
    <p:sldId id="310" r:id="rId50"/>
    <p:sldId id="311" r:id="rId51"/>
    <p:sldId id="312" r:id="rId52"/>
    <p:sldId id="328" r:id="rId53"/>
    <p:sldId id="314" r:id="rId54"/>
    <p:sldId id="315" r:id="rId55"/>
    <p:sldId id="316" r:id="rId56"/>
    <p:sldId id="317" r:id="rId57"/>
    <p:sldId id="318" r:id="rId58"/>
    <p:sldId id="320" r:id="rId59"/>
    <p:sldId id="321" r:id="rId60"/>
    <p:sldId id="261" r:id="rId61"/>
    <p:sldId id="322" r:id="rId62"/>
    <p:sldId id="323" r:id="rId63"/>
    <p:sldId id="324" r:id="rId64"/>
    <p:sldId id="329" r:id="rId65"/>
    <p:sldId id="32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B01B9-85E3-311D-1B8C-04DBB3D74CA6}" v="3" dt="2025-04-23T00:37:19.078"/>
    <p1510:client id="{5FF9518F-EFD5-6DCB-E344-6DA056D89262}" v="73" dt="2025-04-23T09:11:15.869"/>
    <p1510:client id="{7811FDD0-AF7A-BCF9-2831-D4219D79F0C9}" v="678" dt="2025-04-23T08:16:36.322"/>
    <p1510:client id="{7B1950A3-9FDB-0F1F-7F9C-17D3132C9580}" v="286" dt="2025-04-23T08:34:29.423"/>
    <p1510:client id="{C8DACFF9-80F8-42AE-B0AC-4F6AFFC20B36}" v="6612" dt="2025-04-23T00:33:51.951"/>
    <p1510:client id="{CE2AAE79-3783-91B9-B76F-39B3C195AD40}" v="1" dt="2025-04-23T09:19:57.991"/>
    <p1510:client id="{F6CCC403-4F16-C52B-FC48-83B85C3A1C29}" v="8786" dt="2025-04-23T04:04:51.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26.xml"/><Relationship Id="rId3" Type="http://schemas.microsoft.com/office/2007/relationships/media" Target="../media/media2.mp3"/><Relationship Id="rId7" Type="http://schemas.openxmlformats.org/officeDocument/2006/relationships/image" Target="../media/image2.png"/><Relationship Id="rId12" Type="http://schemas.openxmlformats.org/officeDocument/2006/relationships/image" Target="../media/image7.gif"/><Relationship Id="rId17" Type="http://schemas.openxmlformats.org/officeDocument/2006/relationships/image" Target="../media/image8.png"/><Relationship Id="rId2" Type="http://schemas.microsoft.com/office/2007/relationships/media" Target="../media/media1.mp4"/><Relationship Id="rId16" Type="http://schemas.openxmlformats.org/officeDocument/2006/relationships/slide" Target="slide54.xml"/><Relationship Id="rId1" Type="http://schemas.openxmlformats.org/officeDocument/2006/relationships/video" Target="NULL" TargetMode="External"/><Relationship Id="rId6" Type="http://schemas.openxmlformats.org/officeDocument/2006/relationships/image" Target="../media/image1.png"/><Relationship Id="rId11" Type="http://schemas.openxmlformats.org/officeDocument/2006/relationships/image" Target="../media/image6.gif"/><Relationship Id="rId5" Type="http://schemas.openxmlformats.org/officeDocument/2006/relationships/slideLayout" Target="../slideLayouts/slideLayout7.xml"/><Relationship Id="rId15" Type="http://schemas.openxmlformats.org/officeDocument/2006/relationships/slide" Target="slide3.xml"/><Relationship Id="rId10" Type="http://schemas.openxmlformats.org/officeDocument/2006/relationships/image" Target="../media/image5.gif"/><Relationship Id="rId4" Type="http://schemas.openxmlformats.org/officeDocument/2006/relationships/audio" Target="../media/media2.mp3"/><Relationship Id="rId9" Type="http://schemas.openxmlformats.org/officeDocument/2006/relationships/image" Target="../media/image4.gif"/><Relationship Id="rId14" Type="http://schemas.openxmlformats.org/officeDocument/2006/relationships/slide" Target="slide4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gi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gi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0.gi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0.gif"/></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0.gi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gi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9.gif"/></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gif"/></Relationships>
</file>

<file path=ppt/slides/_rels/slide24.xml.rels><?xml version="1.0" encoding="UTF-8" standalone="yes"?>
<Relationships xmlns="http://schemas.openxmlformats.org/package/2006/relationships"><Relationship Id="rId3" Type="http://schemas.openxmlformats.org/officeDocument/2006/relationships/hyperlink" Target="http://-1,-1,FIRST" TargetMode="External"/><Relationship Id="rId7" Type="http://schemas.openxmlformats.org/officeDocument/2006/relationships/image" Target="../media/image23.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22.gif"/><Relationship Id="rId4" Type="http://schemas.openxmlformats.org/officeDocument/2006/relationships/image" Target="../media/image4.gif"/></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gif"/></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gif"/></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gif"/></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slide" Target="slide1.xml"/><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gif"/></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6.gif"/></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gif"/></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2.gif"/></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38.xml.rels><?xml version="1.0" encoding="UTF-8" standalone="yes"?>
<Relationships xmlns="http://schemas.openxmlformats.org/package/2006/relationships"><Relationship Id="rId3" Type="http://schemas.openxmlformats.org/officeDocument/2006/relationships/hyperlink" Target="http://-1,-1,FIRST" TargetMode="External"/><Relationship Id="rId7" Type="http://schemas.openxmlformats.org/officeDocument/2006/relationships/image" Target="../media/image23.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22.gif"/><Relationship Id="rId4" Type="http://schemas.openxmlformats.org/officeDocument/2006/relationships/image" Target="../media/image4.gif"/></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slide" Target="slide1.xml"/><Relationship Id="rId4" Type="http://schemas.openxmlformats.org/officeDocument/2006/relationships/image" Target="../media/image10.gif"/></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gif"/></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7.gif"/><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6.gif"/></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gif"/></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6.gif"/></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gif"/></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6.gi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gif"/></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gif"/></Relationships>
</file>

<file path=ppt/slides/_rels/slide52.xml.rels><?xml version="1.0" encoding="UTF-8" standalone="yes"?>
<Relationships xmlns="http://schemas.openxmlformats.org/package/2006/relationships"><Relationship Id="rId3" Type="http://schemas.openxmlformats.org/officeDocument/2006/relationships/hyperlink" Target="http://-1,-1,FIRST" TargetMode="External"/><Relationship Id="rId7" Type="http://schemas.openxmlformats.org/officeDocument/2006/relationships/image" Target="../media/image23.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22.gif"/><Relationship Id="rId4" Type="http://schemas.openxmlformats.org/officeDocument/2006/relationships/image" Target="../media/image4.gif"/></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gi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23.gif"/></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gif"/></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gi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gif"/></Relationships>
</file>

<file path=ppt/slides/_rels/slide6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jpeg"/><Relationship Id="rId10" Type="http://schemas.openxmlformats.org/officeDocument/2006/relationships/image" Target="../media/image64.png"/><Relationship Id="rId4" Type="http://schemas.openxmlformats.org/officeDocument/2006/relationships/image" Target="../media/image23.gif"/><Relationship Id="rId9"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gif"/></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gif"/><Relationship Id="rId5" Type="http://schemas.openxmlformats.org/officeDocument/2006/relationships/image" Target="../media/image3.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gif"/></Relationships>
</file>

<file path=ppt/slides/_rels/slide6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gif"/><Relationship Id="rId5" Type="http://schemas.openxmlformats.org/officeDocument/2006/relationships/image" Target="../media/image11.gif"/><Relationship Id="rId4" Type="http://schemas.openxmlformats.org/officeDocument/2006/relationships/image" Target="../media/image22.gif"/></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6"/>
          <a:stretch>
            <a:fillRect/>
          </a:stretch>
        </a:blipFill>
        <a:effectLst/>
      </p:bgPr>
    </p:bg>
    <p:spTree>
      <p:nvGrpSpPr>
        <p:cNvPr id="1" name=""/>
        <p:cNvGrpSpPr/>
        <p:nvPr/>
      </p:nvGrpSpPr>
      <p:grpSpPr>
        <a:xfrm>
          <a:off x="0" y="0"/>
          <a:ext cx="0" cy="0"/>
          <a:chOff x="0" y="0"/>
          <a:chExt cx="0" cy="0"/>
        </a:xfrm>
      </p:grpSpPr>
      <p:pic>
        <p:nvPicPr>
          <p:cNvPr id="2" name="Blue Professional Gradient Technology Innovation Presentation">
            <a:hlinkClick r:id="" action="ppaction://media"/>
            <a:extLst>
              <a:ext uri="{FF2B5EF4-FFF2-40B4-BE49-F238E27FC236}">
                <a16:creationId xmlns:a16="http://schemas.microsoft.com/office/drawing/2014/main" id="{CB7BB476-3844-C13D-1873-F31DB54CEE93}"/>
              </a:ext>
            </a:extLst>
          </p:cNvPr>
          <p:cNvPicPr>
            <a:picLocks noChangeAspect="1"/>
          </p:cNvPicPr>
          <p:nvPr>
            <a:videoFile r:link="rId1"/>
            <p:extLst>
              <p:ext uri="{DAA4B4D4-6D71-4841-9C94-3DE7FCFB9230}">
                <p14:media xmlns:p14="http://schemas.microsoft.com/office/powerpoint/2010/main" r:embed="rId2">
                  <p14:trim end="5312"/>
                </p14:media>
              </p:ext>
            </p:extLst>
          </p:nvPr>
        </p:nvPicPr>
        <p:blipFill>
          <a:blip r:embed="rId7"/>
          <a:stretch>
            <a:fillRect/>
          </a:stretch>
        </p:blipFill>
        <p:spPr>
          <a:xfrm>
            <a:off x="1753" y="2628"/>
            <a:ext cx="12188495" cy="6852743"/>
          </a:xfrm>
          <a:prstGeom prst="rect">
            <a:avLst/>
          </a:prstGeom>
        </p:spPr>
      </p:pic>
      <p:sp>
        <p:nvSpPr>
          <p:cNvPr id="3" name="TextBox 2">
            <a:extLst>
              <a:ext uri="{FF2B5EF4-FFF2-40B4-BE49-F238E27FC236}">
                <a16:creationId xmlns:a16="http://schemas.microsoft.com/office/drawing/2014/main" id="{D26B4D0B-C3E8-3AD1-6E7B-FCCA91BA9113}"/>
              </a:ext>
            </a:extLst>
          </p:cNvPr>
          <p:cNvSpPr txBox="1"/>
          <p:nvPr/>
        </p:nvSpPr>
        <p:spPr>
          <a:xfrm>
            <a:off x="2814019" y="735724"/>
            <a:ext cx="65707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bg1"/>
                </a:solidFill>
                <a:latin typeface="Segoe UI"/>
                <a:ea typeface="Calibri"/>
                <a:cs typeface="Calibri"/>
              </a:rPr>
              <a:t>ASYIKNYA BERMAIN </a:t>
            </a:r>
            <a:r>
              <a:rPr lang="en-US" sz="2800" b="1">
                <a:solidFill>
                  <a:schemeClr val="bg1"/>
                </a:solidFill>
                <a:latin typeface="Segoe UI"/>
                <a:ea typeface="Calibri"/>
                <a:cs typeface="Calibri"/>
              </a:rPr>
              <a:t>DIGITAL</a:t>
            </a:r>
            <a:endParaRPr lang="en-US" sz="2800" b="1" dirty="0">
              <a:solidFill>
                <a:schemeClr val="bg1"/>
              </a:solidFill>
              <a:latin typeface="Segoe UI"/>
              <a:ea typeface="Calibri"/>
              <a:cs typeface="Calibri"/>
            </a:endParaRPr>
          </a:p>
        </p:txBody>
      </p:sp>
      <p:sp>
        <p:nvSpPr>
          <p:cNvPr id="4" name="Rectangle: Rounded Corners 3">
            <a:extLst>
              <a:ext uri="{FF2B5EF4-FFF2-40B4-BE49-F238E27FC236}">
                <a16:creationId xmlns:a16="http://schemas.microsoft.com/office/drawing/2014/main" id="{07700658-C32D-4BBD-7A25-3F3D06B83563}"/>
              </a:ext>
            </a:extLst>
          </p:cNvPr>
          <p:cNvSpPr/>
          <p:nvPr/>
        </p:nvSpPr>
        <p:spPr>
          <a:xfrm>
            <a:off x="3051298" y="581595"/>
            <a:ext cx="6007959" cy="831272"/>
          </a:xfrm>
          <a:prstGeom prst="roundRect">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white rectangular frame with blue lines&#10;&#10;AI-generated content may be incorrect.">
            <a:extLst>
              <a:ext uri="{FF2B5EF4-FFF2-40B4-BE49-F238E27FC236}">
                <a16:creationId xmlns:a16="http://schemas.microsoft.com/office/drawing/2014/main" id="{6B3842BC-D2D9-939A-6D2C-C8D96FCE9BD5}"/>
              </a:ext>
            </a:extLst>
          </p:cNvPr>
          <p:cNvPicPr>
            <a:picLocks noChangeAspect="1"/>
          </p:cNvPicPr>
          <p:nvPr/>
        </p:nvPicPr>
        <p:blipFill>
          <a:blip r:embed="rId8"/>
          <a:stretch>
            <a:fillRect/>
          </a:stretch>
        </p:blipFill>
        <p:spPr>
          <a:xfrm>
            <a:off x="6698582" y="2135606"/>
            <a:ext cx="2133600" cy="4572000"/>
          </a:xfrm>
          <a:prstGeom prst="rect">
            <a:avLst/>
          </a:prstGeom>
        </p:spPr>
      </p:pic>
      <p:pic>
        <p:nvPicPr>
          <p:cNvPr id="5" name="Picture 4">
            <a:extLst>
              <a:ext uri="{FF2B5EF4-FFF2-40B4-BE49-F238E27FC236}">
                <a16:creationId xmlns:a16="http://schemas.microsoft.com/office/drawing/2014/main" id="{39D3584F-838C-22D6-E17A-5561AEEDACF3}"/>
              </a:ext>
            </a:extLst>
          </p:cNvPr>
          <p:cNvPicPr>
            <a:picLocks noChangeAspect="1"/>
          </p:cNvPicPr>
          <p:nvPr/>
        </p:nvPicPr>
        <p:blipFill>
          <a:blip r:embed="rId9"/>
          <a:stretch>
            <a:fillRect/>
          </a:stretch>
        </p:blipFill>
        <p:spPr>
          <a:xfrm>
            <a:off x="6572538" y="2395944"/>
            <a:ext cx="2386263" cy="3193325"/>
          </a:xfrm>
          <a:prstGeom prst="rect">
            <a:avLst/>
          </a:prstGeom>
        </p:spPr>
      </p:pic>
      <p:pic>
        <p:nvPicPr>
          <p:cNvPr id="12" name="Picture 11" descr="A white rectangular frame with blue lines&#10;&#10;AI-generated content may be incorrect.">
            <a:extLst>
              <a:ext uri="{FF2B5EF4-FFF2-40B4-BE49-F238E27FC236}">
                <a16:creationId xmlns:a16="http://schemas.microsoft.com/office/drawing/2014/main" id="{5035323B-744C-8DBE-E49D-B63ED3FD130D}"/>
              </a:ext>
            </a:extLst>
          </p:cNvPr>
          <p:cNvPicPr>
            <a:picLocks noChangeAspect="1"/>
          </p:cNvPicPr>
          <p:nvPr/>
        </p:nvPicPr>
        <p:blipFill>
          <a:blip r:embed="rId8"/>
          <a:stretch>
            <a:fillRect/>
          </a:stretch>
        </p:blipFill>
        <p:spPr>
          <a:xfrm>
            <a:off x="3620503" y="2165685"/>
            <a:ext cx="2133600" cy="4501816"/>
          </a:xfrm>
          <a:prstGeom prst="rect">
            <a:avLst/>
          </a:prstGeom>
        </p:spPr>
      </p:pic>
      <p:pic>
        <p:nvPicPr>
          <p:cNvPr id="6" name="Picture 5">
            <a:extLst>
              <a:ext uri="{FF2B5EF4-FFF2-40B4-BE49-F238E27FC236}">
                <a16:creationId xmlns:a16="http://schemas.microsoft.com/office/drawing/2014/main" id="{583216C6-7CA5-F5E1-E819-B20E668F4925}"/>
              </a:ext>
            </a:extLst>
          </p:cNvPr>
          <p:cNvPicPr>
            <a:picLocks noChangeAspect="1"/>
          </p:cNvPicPr>
          <p:nvPr/>
        </p:nvPicPr>
        <p:blipFill>
          <a:blip r:embed="rId10"/>
          <a:stretch>
            <a:fillRect/>
          </a:stretch>
        </p:blipFill>
        <p:spPr>
          <a:xfrm>
            <a:off x="3910090" y="2258343"/>
            <a:ext cx="1351018" cy="3240691"/>
          </a:xfrm>
          <a:prstGeom prst="rect">
            <a:avLst/>
          </a:prstGeom>
        </p:spPr>
      </p:pic>
      <p:pic>
        <p:nvPicPr>
          <p:cNvPr id="11" name="Picture 10" descr="A white rectangular frame with blue lines&#10;&#10;AI-generated content may be incorrect.">
            <a:extLst>
              <a:ext uri="{FF2B5EF4-FFF2-40B4-BE49-F238E27FC236}">
                <a16:creationId xmlns:a16="http://schemas.microsoft.com/office/drawing/2014/main" id="{3797AC25-F38E-41D4-049F-409167D2CF73}"/>
              </a:ext>
            </a:extLst>
          </p:cNvPr>
          <p:cNvPicPr>
            <a:picLocks noChangeAspect="1"/>
          </p:cNvPicPr>
          <p:nvPr/>
        </p:nvPicPr>
        <p:blipFill>
          <a:blip r:embed="rId8"/>
          <a:stretch>
            <a:fillRect/>
          </a:stretch>
        </p:blipFill>
        <p:spPr>
          <a:xfrm>
            <a:off x="752977" y="1002632"/>
            <a:ext cx="2133600" cy="4682289"/>
          </a:xfrm>
          <a:prstGeom prst="rect">
            <a:avLst/>
          </a:prstGeom>
        </p:spPr>
      </p:pic>
      <p:pic>
        <p:nvPicPr>
          <p:cNvPr id="7" name="Picture 6">
            <a:extLst>
              <a:ext uri="{FF2B5EF4-FFF2-40B4-BE49-F238E27FC236}">
                <a16:creationId xmlns:a16="http://schemas.microsoft.com/office/drawing/2014/main" id="{384D5629-6906-3BD9-96D5-1DF0CB6CF0F7}"/>
              </a:ext>
            </a:extLst>
          </p:cNvPr>
          <p:cNvPicPr>
            <a:picLocks noChangeAspect="1"/>
          </p:cNvPicPr>
          <p:nvPr/>
        </p:nvPicPr>
        <p:blipFill>
          <a:blip r:embed="rId11"/>
          <a:stretch>
            <a:fillRect/>
          </a:stretch>
        </p:blipFill>
        <p:spPr>
          <a:xfrm>
            <a:off x="590400" y="1269770"/>
            <a:ext cx="2224691" cy="3030485"/>
          </a:xfrm>
          <a:prstGeom prst="rect">
            <a:avLst/>
          </a:prstGeom>
        </p:spPr>
      </p:pic>
      <p:pic>
        <p:nvPicPr>
          <p:cNvPr id="14" name="Picture 13" descr="A white rectangular frame with blue lines&#10;&#10;AI-generated content may be incorrect.">
            <a:extLst>
              <a:ext uri="{FF2B5EF4-FFF2-40B4-BE49-F238E27FC236}">
                <a16:creationId xmlns:a16="http://schemas.microsoft.com/office/drawing/2014/main" id="{A98AE11F-9406-A055-CB91-EF94CC505291}"/>
              </a:ext>
            </a:extLst>
          </p:cNvPr>
          <p:cNvPicPr>
            <a:picLocks noChangeAspect="1"/>
          </p:cNvPicPr>
          <p:nvPr/>
        </p:nvPicPr>
        <p:blipFill>
          <a:blip r:embed="rId8"/>
          <a:stretch>
            <a:fillRect/>
          </a:stretch>
        </p:blipFill>
        <p:spPr>
          <a:xfrm>
            <a:off x="9295397" y="1002632"/>
            <a:ext cx="2133600" cy="4762500"/>
          </a:xfrm>
          <a:prstGeom prst="rect">
            <a:avLst/>
          </a:prstGeom>
        </p:spPr>
      </p:pic>
      <p:pic>
        <p:nvPicPr>
          <p:cNvPr id="8" name="Picture 7" descr="A cartoon of a person with an orange tv head&#10;&#10;AI-generated content may be incorrect.">
            <a:extLst>
              <a:ext uri="{FF2B5EF4-FFF2-40B4-BE49-F238E27FC236}">
                <a16:creationId xmlns:a16="http://schemas.microsoft.com/office/drawing/2014/main" id="{E246DAF4-B09D-EAE9-AD3D-6B49EF211B6F}"/>
              </a:ext>
            </a:extLst>
          </p:cNvPr>
          <p:cNvPicPr>
            <a:picLocks noChangeAspect="1"/>
          </p:cNvPicPr>
          <p:nvPr/>
        </p:nvPicPr>
        <p:blipFill>
          <a:blip r:embed="rId12"/>
          <a:stretch>
            <a:fillRect/>
          </a:stretch>
        </p:blipFill>
        <p:spPr>
          <a:xfrm>
            <a:off x="9551039" y="1270809"/>
            <a:ext cx="1637643" cy="3400644"/>
          </a:xfrm>
          <a:prstGeom prst="rect">
            <a:avLst/>
          </a:prstGeom>
        </p:spPr>
      </p:pic>
      <p:sp>
        <p:nvSpPr>
          <p:cNvPr id="16" name="TextBox 14">
            <a:extLst>
              <a:ext uri="{FF2B5EF4-FFF2-40B4-BE49-F238E27FC236}">
                <a16:creationId xmlns:a16="http://schemas.microsoft.com/office/drawing/2014/main" id="{4560A16C-AF16-8660-A929-80B7D68824D4}"/>
              </a:ext>
            </a:extLst>
          </p:cNvPr>
          <p:cNvSpPr txBox="1"/>
          <p:nvPr/>
        </p:nvSpPr>
        <p:spPr>
          <a:xfrm>
            <a:off x="3619501" y="5323974"/>
            <a:ext cx="2135602" cy="91307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lnSpc>
                <a:spcPts val="1575"/>
              </a:lnSpc>
            </a:pPr>
            <a:r>
              <a:rPr lang="en-US" sz="1400" b="1" baseline="0" dirty="0">
                <a:latin typeface="KaiTi"/>
                <a:ea typeface="Segoe UI"/>
                <a:cs typeface="Segoe UI"/>
                <a:hlinkClick r:id="rId13" action="ppaction://hlinksldjump"/>
              </a:rPr>
              <a:t>KLIK AKU UNTUK </a:t>
            </a:r>
            <a:r>
              <a:rPr lang="en-US" sz="1400" b="1" baseline="0" dirty="0">
                <a:latin typeface="KaiTi"/>
                <a:ea typeface="Segoe UI"/>
                <a:cs typeface="Segoe UI"/>
                <a:hlinkClick r:id="" action="ppaction://noaction"/>
              </a:rPr>
              <a:t>BELAJAR</a:t>
            </a:r>
            <a:r>
              <a:rPr lang="en-US" sz="1400" dirty="0">
                <a:latin typeface="KaiTi"/>
                <a:ea typeface="Segoe UI"/>
                <a:cs typeface="Segoe UI"/>
                <a:hlinkClick r:id="" action="ppaction://noaction"/>
              </a:rPr>
              <a:t>​</a:t>
            </a:r>
            <a:endParaRPr lang="en-US" dirty="0">
              <a:latin typeface="Aptos"/>
              <a:ea typeface="Segoe UI"/>
              <a:cs typeface="Segoe UI"/>
              <a:hlinkClick r:id="" action="ppaction://noaction"/>
            </a:endParaRPr>
          </a:p>
          <a:p>
            <a:pPr algn="ctr">
              <a:lnSpc>
                <a:spcPts val="1575"/>
              </a:lnSpc>
            </a:pPr>
            <a:endParaRPr lang="en-US" sz="1400" b="1" dirty="0">
              <a:latin typeface="KaiTi"/>
              <a:ea typeface="Segoe UI"/>
              <a:cs typeface="Segoe UI"/>
            </a:endParaRPr>
          </a:p>
          <a:p>
            <a:pPr algn="ctr">
              <a:lnSpc>
                <a:spcPts val="1575"/>
              </a:lnSpc>
            </a:pPr>
            <a:r>
              <a:rPr lang="en-US" sz="1400" dirty="0">
                <a:latin typeface="KaiTi"/>
                <a:ea typeface="Segoe UI"/>
                <a:cs typeface="Segoe UI"/>
              </a:rPr>
              <a:t>​</a:t>
            </a:r>
            <a:r>
              <a:rPr lang="en-US" sz="1200" b="1" dirty="0">
                <a:latin typeface="KaiTi"/>
                <a:ea typeface="Segoe UI"/>
                <a:cs typeface="Segoe UI"/>
              </a:rPr>
              <a:t>"LAPTOP YANG CANGGIH!"</a:t>
            </a:r>
            <a:endParaRPr lang="en-US" sz="1200" b="1" dirty="0"/>
          </a:p>
        </p:txBody>
      </p:sp>
      <p:sp>
        <p:nvSpPr>
          <p:cNvPr id="17" name="TextBox 14">
            <a:extLst>
              <a:ext uri="{FF2B5EF4-FFF2-40B4-BE49-F238E27FC236}">
                <a16:creationId xmlns:a16="http://schemas.microsoft.com/office/drawing/2014/main" id="{4D75D6DF-84BF-A2AD-F2A5-6E18D1DC0C0E}"/>
              </a:ext>
            </a:extLst>
          </p:cNvPr>
          <p:cNvSpPr txBox="1"/>
          <p:nvPr/>
        </p:nvSpPr>
        <p:spPr>
          <a:xfrm>
            <a:off x="6878054" y="5394158"/>
            <a:ext cx="1774654" cy="97415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KaiTi"/>
                <a:ea typeface="KaiTi"/>
                <a:hlinkClick r:id="rId14" action="ppaction://hlinksldjump"/>
              </a:rPr>
              <a:t>KLIK AKU UNTUK </a:t>
            </a:r>
            <a:r>
              <a:rPr lang="en-US" sz="1400" b="1" dirty="0">
                <a:latin typeface="KaiTi"/>
                <a:ea typeface="KaiTi"/>
                <a:hlinkClick r:id="" action="ppaction://noaction"/>
              </a:rPr>
              <a:t>BELAJAR</a:t>
            </a:r>
          </a:p>
          <a:p>
            <a:pPr algn="ctr"/>
            <a:endParaRPr lang="en-US" sz="1400" b="1" dirty="0">
              <a:latin typeface="KaiTi"/>
              <a:ea typeface="KaiTi"/>
            </a:endParaRPr>
          </a:p>
          <a:p>
            <a:pPr algn="ctr"/>
            <a:r>
              <a:rPr lang="en-US" sz="1400" b="1" dirty="0">
                <a:latin typeface="KaiTi"/>
                <a:ea typeface="KaiTi"/>
              </a:rPr>
              <a:t>"HP YANG PINTAR!"</a:t>
            </a:r>
          </a:p>
        </p:txBody>
      </p:sp>
      <p:sp>
        <p:nvSpPr>
          <p:cNvPr id="19" name="TextBox 18">
            <a:extLst>
              <a:ext uri="{FF2B5EF4-FFF2-40B4-BE49-F238E27FC236}">
                <a16:creationId xmlns:a16="http://schemas.microsoft.com/office/drawing/2014/main" id="{050A78BD-CEBC-882C-71CB-B26650A3CA01}"/>
              </a:ext>
            </a:extLst>
          </p:cNvPr>
          <p:cNvSpPr txBox="1"/>
          <p:nvPr/>
        </p:nvSpPr>
        <p:spPr>
          <a:xfrm>
            <a:off x="922421" y="4251158"/>
            <a:ext cx="1804736" cy="13336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575"/>
              </a:lnSpc>
            </a:pPr>
            <a:r>
              <a:rPr lang="en-US" sz="1400" b="1" dirty="0">
                <a:latin typeface="KaiTi"/>
                <a:ea typeface="KaiTi"/>
                <a:cs typeface="Segoe UI"/>
                <a:hlinkClick r:id="rId15" action="ppaction://hlinksldjump"/>
              </a:rPr>
              <a:t>KLIK AKU UNTUK </a:t>
            </a:r>
            <a:r>
              <a:rPr lang="en-US" sz="1400" b="1" dirty="0">
                <a:latin typeface="KaiTi"/>
                <a:ea typeface="KaiTi"/>
                <a:cs typeface="Segoe UI"/>
                <a:hlinkClick r:id="" action="ppaction://noaction"/>
              </a:rPr>
              <a:t>BELAJAR</a:t>
            </a:r>
            <a:endParaRPr lang="en-US" sz="1400" dirty="0">
              <a:latin typeface="KaiTi"/>
              <a:ea typeface="KaiTi"/>
              <a:cs typeface="Segoe UI"/>
              <a:hlinkClick r:id="" action="ppaction://noaction"/>
            </a:endParaRPr>
          </a:p>
          <a:p>
            <a:pPr algn="ctr">
              <a:lnSpc>
                <a:spcPts val="1575"/>
              </a:lnSpc>
            </a:pPr>
            <a:endParaRPr lang="en-US" sz="1400" b="1" dirty="0">
              <a:latin typeface="KaiTi"/>
              <a:ea typeface="KaiTi"/>
              <a:cs typeface="Segoe UI"/>
            </a:endParaRPr>
          </a:p>
          <a:p>
            <a:pPr algn="ctr">
              <a:lnSpc>
                <a:spcPts val="1575"/>
              </a:lnSpc>
            </a:pPr>
            <a:r>
              <a:rPr lang="en-US" sz="1200" b="1" dirty="0">
                <a:latin typeface="KaiTi"/>
                <a:ea typeface="KaiTi"/>
                <a:cs typeface="Segoe UI"/>
              </a:rPr>
              <a:t>"MARI BERTANYA DI INTERNET!"</a:t>
            </a:r>
          </a:p>
          <a:p>
            <a:endParaRPr lang="en-US" sz="1400" b="1" dirty="0">
              <a:latin typeface="KaiTi"/>
              <a:ea typeface="KaiTi"/>
              <a:cs typeface="Segoe UI"/>
            </a:endParaRPr>
          </a:p>
        </p:txBody>
      </p:sp>
      <p:sp>
        <p:nvSpPr>
          <p:cNvPr id="20" name="TextBox 19">
            <a:extLst>
              <a:ext uri="{FF2B5EF4-FFF2-40B4-BE49-F238E27FC236}">
                <a16:creationId xmlns:a16="http://schemas.microsoft.com/office/drawing/2014/main" id="{77869759-6421-DA5A-64F6-F50B728DAA74}"/>
              </a:ext>
            </a:extLst>
          </p:cNvPr>
          <p:cNvSpPr txBox="1"/>
          <p:nvPr/>
        </p:nvSpPr>
        <p:spPr>
          <a:xfrm>
            <a:off x="9454816" y="4521868"/>
            <a:ext cx="1824789" cy="11285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575"/>
              </a:lnSpc>
            </a:pPr>
            <a:r>
              <a:rPr lang="en-US" sz="1400" b="1" dirty="0">
                <a:latin typeface="KaiTi"/>
                <a:ea typeface="KaiTi"/>
                <a:cs typeface="Courier New"/>
                <a:hlinkClick r:id="rId16" action="ppaction://hlinksldjump"/>
              </a:rPr>
              <a:t>KLIK AKU UNTUK </a:t>
            </a:r>
            <a:r>
              <a:rPr lang="en-US" sz="1400" b="1" dirty="0">
                <a:latin typeface="KaiTi"/>
                <a:ea typeface="KaiTi"/>
                <a:cs typeface="Courier New"/>
                <a:hlinkClick r:id="" action="ppaction://noaction"/>
              </a:rPr>
              <a:t>BELAJAR</a:t>
            </a:r>
            <a:r>
              <a:rPr lang="en-US" sz="1400" dirty="0">
                <a:latin typeface="KaiTi"/>
                <a:ea typeface="KaiTi"/>
                <a:cs typeface="Courier New"/>
              </a:rPr>
              <a:t> </a:t>
            </a:r>
          </a:p>
          <a:p>
            <a:pPr algn="ctr">
              <a:lnSpc>
                <a:spcPts val="1575"/>
              </a:lnSpc>
            </a:pPr>
            <a:endParaRPr lang="en-US" sz="1400" dirty="0">
              <a:latin typeface="KaiTi"/>
              <a:ea typeface="KaiTi"/>
              <a:cs typeface="Courier New"/>
            </a:endParaRPr>
          </a:p>
          <a:p>
            <a:pPr algn="ctr">
              <a:lnSpc>
                <a:spcPts val="1575"/>
              </a:lnSpc>
            </a:pPr>
            <a:r>
              <a:rPr lang="en-US" sz="1200" b="1" dirty="0">
                <a:latin typeface="KaiTi"/>
                <a:ea typeface="KaiTi"/>
                <a:cs typeface="Courier New"/>
              </a:rPr>
              <a:t>"TV SI KOTAK AJAIB!"</a:t>
            </a:r>
          </a:p>
          <a:p>
            <a:pPr algn="ctr"/>
            <a:endParaRPr lang="en-US" sz="1400" b="1" dirty="0">
              <a:latin typeface="KaiTi"/>
              <a:ea typeface="KaiTi"/>
              <a:cs typeface="Courier New"/>
            </a:endParaRPr>
          </a:p>
        </p:txBody>
      </p:sp>
      <p:sp>
        <p:nvSpPr>
          <p:cNvPr id="10" name="TextBox 9">
            <a:extLst>
              <a:ext uri="{FF2B5EF4-FFF2-40B4-BE49-F238E27FC236}">
                <a16:creationId xmlns:a16="http://schemas.microsoft.com/office/drawing/2014/main" id="{E6AC62D4-374D-5C33-E99C-C9810E75400E}"/>
              </a:ext>
            </a:extLst>
          </p:cNvPr>
          <p:cNvSpPr txBox="1"/>
          <p:nvPr/>
        </p:nvSpPr>
        <p:spPr>
          <a:xfrm>
            <a:off x="3448049" y="104775"/>
            <a:ext cx="53054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chemeClr val="bg1"/>
                </a:solidFill>
                <a:latin typeface="Segoe UI"/>
                <a:ea typeface="+mn-lt"/>
                <a:cs typeface="+mn-lt"/>
              </a:rPr>
              <a:t>TOLONG DINARASIKAN  DAN PERJELAS OLEH GURU </a:t>
            </a:r>
            <a:endParaRPr lang="en-US"/>
          </a:p>
        </p:txBody>
      </p:sp>
      <p:pic>
        <p:nvPicPr>
          <p:cNvPr id="9" name="Start-Scene-Extended-ASTRONEER-S">
            <a:hlinkClick r:id="" action="ppaction://media"/>
            <a:extLst>
              <a:ext uri="{FF2B5EF4-FFF2-40B4-BE49-F238E27FC236}">
                <a16:creationId xmlns:a16="http://schemas.microsoft.com/office/drawing/2014/main" id="{5948A15A-7BE6-B43C-3941-B09EF0A09CA0}"/>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301625" y="5873750"/>
            <a:ext cx="730250" cy="730250"/>
          </a:xfrm>
          <a:prstGeom prst="rect">
            <a:avLst/>
          </a:prstGeom>
        </p:spPr>
      </p:pic>
    </p:spTree>
    <p:extLst>
      <p:ext uri="{BB962C8B-B14F-4D97-AF65-F5344CB8AC3E}">
        <p14:creationId xmlns:p14="http://schemas.microsoft.com/office/powerpoint/2010/main" val="316176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9"/>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audio>
              <p:cMediaNode numSld="999" showWhenStopped="0">
                <p:cTn id="21" repeatCount="indefinite" fill="remove"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CE1848E-2E72-1478-D359-9CFC295F4371}"/>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26263A8A-A6C3-B973-2558-0160B4007F05}"/>
              </a:ext>
            </a:extLst>
          </p:cNvPr>
          <p:cNvPicPr>
            <a:picLocks noChangeAspect="1"/>
          </p:cNvPicPr>
          <p:nvPr/>
        </p:nvPicPr>
        <p:blipFill>
          <a:blip r:embed="rId3"/>
          <a:stretch>
            <a:fillRect/>
          </a:stretch>
        </p:blipFill>
        <p:spPr>
          <a:xfrm>
            <a:off x="7109660" y="411078"/>
            <a:ext cx="3025943" cy="5975684"/>
          </a:xfrm>
          <a:prstGeom prst="rect">
            <a:avLst/>
          </a:prstGeom>
        </p:spPr>
      </p:pic>
      <p:pic>
        <p:nvPicPr>
          <p:cNvPr id="4" name="Picture 3">
            <a:extLst>
              <a:ext uri="{FF2B5EF4-FFF2-40B4-BE49-F238E27FC236}">
                <a16:creationId xmlns:a16="http://schemas.microsoft.com/office/drawing/2014/main" id="{98CEBDD2-5F43-D50A-31DC-3356AF6F209C}"/>
              </a:ext>
            </a:extLst>
          </p:cNvPr>
          <p:cNvPicPr>
            <a:picLocks noChangeAspect="1"/>
          </p:cNvPicPr>
          <p:nvPr/>
        </p:nvPicPr>
        <p:blipFill>
          <a:blip r:embed="rId4"/>
          <a:stretch>
            <a:fillRect/>
          </a:stretch>
        </p:blipFill>
        <p:spPr>
          <a:xfrm>
            <a:off x="7186223" y="721581"/>
            <a:ext cx="2622158" cy="3539914"/>
          </a:xfrm>
          <a:prstGeom prst="rect">
            <a:avLst/>
          </a:prstGeom>
        </p:spPr>
      </p:pic>
      <p:sp>
        <p:nvSpPr>
          <p:cNvPr id="2" name="TextBox 1">
            <a:extLst>
              <a:ext uri="{FF2B5EF4-FFF2-40B4-BE49-F238E27FC236}">
                <a16:creationId xmlns:a16="http://schemas.microsoft.com/office/drawing/2014/main" id="{FB8E3030-C86C-9D18-5798-00D191733B90}"/>
              </a:ext>
            </a:extLst>
          </p:cNvPr>
          <p:cNvSpPr txBox="1"/>
          <p:nvPr/>
        </p:nvSpPr>
        <p:spPr>
          <a:xfrm>
            <a:off x="7339263" y="4010526"/>
            <a:ext cx="2566736"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MARI KITA MULAI DENGAN MEMBAHAS YOUTUBE!</a:t>
            </a:r>
          </a:p>
          <a:p>
            <a:pPr algn="ctr"/>
            <a:endParaRPr lang="en-US" sz="1400" b="1" dirty="0">
              <a:latin typeface="KaiTi"/>
              <a:ea typeface="KaiTi"/>
            </a:endParaRPr>
          </a:p>
          <a:p>
            <a:pPr algn="ctr"/>
            <a:r>
              <a:rPr lang="en-US" sz="1200" b="1" dirty="0">
                <a:latin typeface="KaiTi"/>
                <a:ea typeface="KaiTi"/>
              </a:rPr>
              <a:t>YOUTUBE ADALAH WEBSITE YANG KHUSUNYA MENAYANGKAN SEGALA MACAM VIDEO DARI KARTUN TELEVISI, VIDEO MASAK, VIDEO TENTANG BINATANG ATAUPUN VIDEO LAINNYA YANG DIBUAT OLEH ORANG DARI SELURUH DUNIA!</a:t>
            </a:r>
          </a:p>
          <a:p>
            <a:pPr algn="ctr"/>
            <a:endParaRPr lang="en-US" sz="1200" b="1" dirty="0">
              <a:latin typeface="KaiTi"/>
              <a:ea typeface="KaiTi"/>
            </a:endParaRPr>
          </a:p>
        </p:txBody>
      </p:sp>
      <p:pic>
        <p:nvPicPr>
          <p:cNvPr id="8" name="Picture 7" descr="A red neon play button&#10;&#10;AI-generated content may be incorrect.">
            <a:extLst>
              <a:ext uri="{FF2B5EF4-FFF2-40B4-BE49-F238E27FC236}">
                <a16:creationId xmlns:a16="http://schemas.microsoft.com/office/drawing/2014/main" id="{3F172C93-F0CC-AE05-670B-281E6E92C2EA}"/>
              </a:ext>
            </a:extLst>
          </p:cNvPr>
          <p:cNvPicPr>
            <a:picLocks noChangeAspect="1"/>
          </p:cNvPicPr>
          <p:nvPr/>
        </p:nvPicPr>
        <p:blipFill>
          <a:blip r:embed="rId5"/>
          <a:stretch>
            <a:fillRect/>
          </a:stretch>
        </p:blipFill>
        <p:spPr>
          <a:xfrm>
            <a:off x="431131" y="1002631"/>
            <a:ext cx="4792580" cy="4792580"/>
          </a:xfrm>
          <a:prstGeom prst="rect">
            <a:avLst/>
          </a:prstGeom>
        </p:spPr>
      </p:pic>
      <p:sp>
        <p:nvSpPr>
          <p:cNvPr id="6" name="TextBox 5">
            <a:extLst>
              <a:ext uri="{FF2B5EF4-FFF2-40B4-BE49-F238E27FC236}">
                <a16:creationId xmlns:a16="http://schemas.microsoft.com/office/drawing/2014/main" id="{48E9F1DA-F56B-E378-AE91-17BCEE813A9E}"/>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9" name="TextBox 8">
            <a:extLst>
              <a:ext uri="{FF2B5EF4-FFF2-40B4-BE49-F238E27FC236}">
                <a16:creationId xmlns:a16="http://schemas.microsoft.com/office/drawing/2014/main" id="{A174B972-906C-1E3D-B960-ADAB2D54E6F8}"/>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349159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03A7F00-A934-5031-7043-193E4A53B7BF}"/>
            </a:ext>
          </a:extLst>
        </p:cNvPr>
        <p:cNvGrpSpPr/>
        <p:nvPr/>
      </p:nvGrpSpPr>
      <p:grpSpPr>
        <a:xfrm>
          <a:off x="0" y="0"/>
          <a:ext cx="0" cy="0"/>
          <a:chOff x="0" y="0"/>
          <a:chExt cx="0" cy="0"/>
        </a:xfrm>
      </p:grpSpPr>
      <p:pic>
        <p:nvPicPr>
          <p:cNvPr id="9" name="Picture 8" descr="A screenshot of a menu&#10;&#10;AI-generated content may be incorrect.">
            <a:extLst>
              <a:ext uri="{FF2B5EF4-FFF2-40B4-BE49-F238E27FC236}">
                <a16:creationId xmlns:a16="http://schemas.microsoft.com/office/drawing/2014/main" id="{15C493F9-850F-F5C0-EF2D-1494D52FF3EB}"/>
              </a:ext>
            </a:extLst>
          </p:cNvPr>
          <p:cNvPicPr>
            <a:picLocks noChangeAspect="1"/>
          </p:cNvPicPr>
          <p:nvPr/>
        </p:nvPicPr>
        <p:blipFill>
          <a:blip r:embed="rId3"/>
          <a:stretch>
            <a:fillRect/>
          </a:stretch>
        </p:blipFill>
        <p:spPr>
          <a:xfrm>
            <a:off x="8509110" y="-253830"/>
            <a:ext cx="4501045" cy="4922922"/>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D11BA2AF-0461-7ED0-7D98-51775EE2D234}"/>
              </a:ext>
            </a:extLst>
          </p:cNvPr>
          <p:cNvPicPr>
            <a:picLocks noChangeAspect="1"/>
          </p:cNvPicPr>
          <p:nvPr/>
        </p:nvPicPr>
        <p:blipFill>
          <a:blip r:embed="rId4"/>
          <a:stretch>
            <a:fillRect/>
          </a:stretch>
        </p:blipFill>
        <p:spPr>
          <a:xfrm>
            <a:off x="-510186" y="-370974"/>
            <a:ext cx="4349107" cy="4762500"/>
          </a:xfrm>
          <a:prstGeom prst="rect">
            <a:avLst/>
          </a:prstGeom>
        </p:spPr>
      </p:pic>
      <p:pic>
        <p:nvPicPr>
          <p:cNvPr id="3" name="Picture 2" descr="A white rectangular frame with blue lines&#10;&#10;AI-generated content may be incorrect.">
            <a:extLst>
              <a:ext uri="{FF2B5EF4-FFF2-40B4-BE49-F238E27FC236}">
                <a16:creationId xmlns:a16="http://schemas.microsoft.com/office/drawing/2014/main" id="{FADFFE50-1A1A-79E4-65B8-35F3AA29D716}"/>
              </a:ext>
            </a:extLst>
          </p:cNvPr>
          <p:cNvPicPr>
            <a:picLocks noChangeAspect="1"/>
          </p:cNvPicPr>
          <p:nvPr/>
        </p:nvPicPr>
        <p:blipFill>
          <a:blip r:embed="rId5"/>
          <a:stretch>
            <a:fillRect/>
          </a:stretch>
        </p:blipFill>
        <p:spPr>
          <a:xfrm>
            <a:off x="4623134" y="340894"/>
            <a:ext cx="3025943" cy="5975684"/>
          </a:xfrm>
          <a:prstGeom prst="rect">
            <a:avLst/>
          </a:prstGeom>
        </p:spPr>
      </p:pic>
      <p:pic>
        <p:nvPicPr>
          <p:cNvPr id="4" name="Picture 3">
            <a:extLst>
              <a:ext uri="{FF2B5EF4-FFF2-40B4-BE49-F238E27FC236}">
                <a16:creationId xmlns:a16="http://schemas.microsoft.com/office/drawing/2014/main" id="{E092ADB8-FBB0-E0AB-F72F-77096B3858B9}"/>
              </a:ext>
            </a:extLst>
          </p:cNvPr>
          <p:cNvPicPr>
            <a:picLocks noChangeAspect="1"/>
          </p:cNvPicPr>
          <p:nvPr/>
        </p:nvPicPr>
        <p:blipFill>
          <a:blip r:embed="rId6"/>
          <a:stretch>
            <a:fillRect/>
          </a:stretch>
        </p:blipFill>
        <p:spPr>
          <a:xfrm>
            <a:off x="4699697" y="651396"/>
            <a:ext cx="2622158" cy="3539914"/>
          </a:xfrm>
          <a:prstGeom prst="rect">
            <a:avLst/>
          </a:prstGeom>
        </p:spPr>
      </p:pic>
      <p:sp>
        <p:nvSpPr>
          <p:cNvPr id="2" name="TextBox 1">
            <a:extLst>
              <a:ext uri="{FF2B5EF4-FFF2-40B4-BE49-F238E27FC236}">
                <a16:creationId xmlns:a16="http://schemas.microsoft.com/office/drawing/2014/main" id="{548F8DFE-F127-0194-4242-29C9DCB72FD5}"/>
              </a:ext>
            </a:extLst>
          </p:cNvPr>
          <p:cNvSpPr txBox="1"/>
          <p:nvPr/>
        </p:nvSpPr>
        <p:spPr>
          <a:xfrm>
            <a:off x="4852737" y="3940341"/>
            <a:ext cx="2566736"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PADA YOUTUBE KALIAN BISA MENEMUKAN BERBAGAI MACAM VIDEO SEPERTI YANG DITAMPILKAN DI LAYAR!</a:t>
            </a:r>
          </a:p>
          <a:p>
            <a:pPr algn="ctr"/>
            <a:endParaRPr lang="en-US" sz="1400" b="1" dirty="0">
              <a:latin typeface="KaiTi"/>
              <a:ea typeface="KaiTi"/>
            </a:endParaRPr>
          </a:p>
          <a:p>
            <a:pPr algn="ctr"/>
            <a:r>
              <a:rPr lang="en-US" sz="1300" b="1" dirty="0">
                <a:latin typeface="KaiTi"/>
                <a:ea typeface="KaiTi"/>
              </a:rPr>
              <a:t>DARI EPISODE KARTUN, KEPADA MEMASAK, KEPADA BELAJAR AL-QURAN, ATAUPUN MENONTON ORANG LAIN YANG BERPETUALANG KE LUAR NEGRI!</a:t>
            </a:r>
          </a:p>
        </p:txBody>
      </p:sp>
      <p:pic>
        <p:nvPicPr>
          <p:cNvPr id="5" name="Picture 4" descr="A screenshot of a computer&#10;&#10;AI-generated content may be incorrect.">
            <a:extLst>
              <a:ext uri="{FF2B5EF4-FFF2-40B4-BE49-F238E27FC236}">
                <a16:creationId xmlns:a16="http://schemas.microsoft.com/office/drawing/2014/main" id="{8814AF12-9E99-C472-174D-E94FEDA10310}"/>
              </a:ext>
            </a:extLst>
          </p:cNvPr>
          <p:cNvPicPr>
            <a:picLocks noChangeAspect="1"/>
          </p:cNvPicPr>
          <p:nvPr/>
        </p:nvPicPr>
        <p:blipFill>
          <a:blip r:embed="rId7"/>
          <a:stretch>
            <a:fillRect/>
          </a:stretch>
        </p:blipFill>
        <p:spPr>
          <a:xfrm>
            <a:off x="-43991" y="2952559"/>
            <a:ext cx="3882370" cy="4361448"/>
          </a:xfrm>
          <a:prstGeom prst="rect">
            <a:avLst/>
          </a:prstGeom>
        </p:spPr>
      </p:pic>
      <p:pic>
        <p:nvPicPr>
          <p:cNvPr id="6" name="Picture 5" descr="A screenshot of a video&#10;&#10;AI-generated content may be incorrect.">
            <a:extLst>
              <a:ext uri="{FF2B5EF4-FFF2-40B4-BE49-F238E27FC236}">
                <a16:creationId xmlns:a16="http://schemas.microsoft.com/office/drawing/2014/main" id="{099C3BA7-67C5-D1C9-600D-D2950EE2ED81}"/>
              </a:ext>
            </a:extLst>
          </p:cNvPr>
          <p:cNvPicPr>
            <a:picLocks noChangeAspect="1"/>
          </p:cNvPicPr>
          <p:nvPr/>
        </p:nvPicPr>
        <p:blipFill>
          <a:blip r:embed="rId8"/>
          <a:stretch>
            <a:fillRect/>
          </a:stretch>
        </p:blipFill>
        <p:spPr>
          <a:xfrm>
            <a:off x="8507307" y="3060438"/>
            <a:ext cx="3920078" cy="4361448"/>
          </a:xfrm>
          <a:prstGeom prst="rect">
            <a:avLst/>
          </a:prstGeom>
        </p:spPr>
      </p:pic>
      <p:sp>
        <p:nvSpPr>
          <p:cNvPr id="10" name="TextBox 9">
            <a:extLst>
              <a:ext uri="{FF2B5EF4-FFF2-40B4-BE49-F238E27FC236}">
                <a16:creationId xmlns:a16="http://schemas.microsoft.com/office/drawing/2014/main" id="{38E09618-A6CD-721E-3C5C-F6EF1008B079}"/>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12" name="TextBox 11">
            <a:extLst>
              <a:ext uri="{FF2B5EF4-FFF2-40B4-BE49-F238E27FC236}">
                <a16:creationId xmlns:a16="http://schemas.microsoft.com/office/drawing/2014/main" id="{90FE3F08-60C6-119A-4BC5-2F72B86AE3D4}"/>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1398584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5FCE5A0-0B51-CFD4-03BE-F08789EA0DBE}"/>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0C39355E-E50E-478A-E117-EF13A781CD63}"/>
              </a:ext>
            </a:extLst>
          </p:cNvPr>
          <p:cNvPicPr>
            <a:picLocks noChangeAspect="1"/>
          </p:cNvPicPr>
          <p:nvPr/>
        </p:nvPicPr>
        <p:blipFill>
          <a:blip r:embed="rId3"/>
          <a:stretch>
            <a:fillRect/>
          </a:stretch>
        </p:blipFill>
        <p:spPr>
          <a:xfrm>
            <a:off x="7109660" y="411078"/>
            <a:ext cx="3025943" cy="5975684"/>
          </a:xfrm>
          <a:prstGeom prst="rect">
            <a:avLst/>
          </a:prstGeom>
        </p:spPr>
      </p:pic>
      <p:pic>
        <p:nvPicPr>
          <p:cNvPr id="4" name="Picture 3">
            <a:extLst>
              <a:ext uri="{FF2B5EF4-FFF2-40B4-BE49-F238E27FC236}">
                <a16:creationId xmlns:a16="http://schemas.microsoft.com/office/drawing/2014/main" id="{15368CF5-5E9C-FD1A-F22B-E7AB27413C8D}"/>
              </a:ext>
            </a:extLst>
          </p:cNvPr>
          <p:cNvPicPr>
            <a:picLocks noChangeAspect="1"/>
          </p:cNvPicPr>
          <p:nvPr/>
        </p:nvPicPr>
        <p:blipFill>
          <a:blip r:embed="rId4"/>
          <a:stretch>
            <a:fillRect/>
          </a:stretch>
        </p:blipFill>
        <p:spPr>
          <a:xfrm>
            <a:off x="7745396" y="692644"/>
            <a:ext cx="1580976" cy="3414522"/>
          </a:xfrm>
          <a:prstGeom prst="rect">
            <a:avLst/>
          </a:prstGeom>
        </p:spPr>
      </p:pic>
      <p:sp>
        <p:nvSpPr>
          <p:cNvPr id="2" name="TextBox 1">
            <a:extLst>
              <a:ext uri="{FF2B5EF4-FFF2-40B4-BE49-F238E27FC236}">
                <a16:creationId xmlns:a16="http://schemas.microsoft.com/office/drawing/2014/main" id="{CF72E22D-5171-3032-8D58-92D5D5051571}"/>
              </a:ext>
            </a:extLst>
          </p:cNvPr>
          <p:cNvSpPr txBox="1"/>
          <p:nvPr/>
        </p:nvSpPr>
        <p:spPr>
          <a:xfrm>
            <a:off x="7186863" y="4010526"/>
            <a:ext cx="2842961"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KaiTi"/>
                <a:ea typeface="KaiTi"/>
              </a:rPr>
              <a:t>JADI MISALNYA KALIAN BERENCANA LIBURAN KALIAN BISA MENONTON DULU VIDEO TENTANG TEMPAT ITU AGAR KALIAN TAU KALIAN AKAN KEMANA!</a:t>
            </a:r>
            <a:endParaRPr lang="en-US" sz="1200" dirty="0">
              <a:latin typeface="Aptos" panose="020B0004020202020204"/>
              <a:ea typeface="KaiTi"/>
            </a:endParaRPr>
          </a:p>
          <a:p>
            <a:pPr algn="ctr"/>
            <a:endParaRPr lang="en-US" sz="1200" b="1" dirty="0">
              <a:latin typeface="KaiTi"/>
              <a:ea typeface="KaiTi"/>
            </a:endParaRPr>
          </a:p>
          <a:p>
            <a:pPr algn="ctr"/>
            <a:r>
              <a:rPr lang="en-US" sz="1400" b="1" dirty="0">
                <a:latin typeface="KaiTi"/>
                <a:ea typeface="KaiTi"/>
              </a:rPr>
              <a:t>JANGAN LUPA UNTUK MEMINTA BANTUAN PADA DEWASA TERPERCAYA DAN DIAWASI JIKA MENGGUNAKAN YOUTUBE YA! :D</a:t>
            </a:r>
          </a:p>
        </p:txBody>
      </p:sp>
      <p:pic>
        <p:nvPicPr>
          <p:cNvPr id="8" name="Picture 7" descr="A red neon play button&#10;&#10;AI-generated content may be incorrect.">
            <a:extLst>
              <a:ext uri="{FF2B5EF4-FFF2-40B4-BE49-F238E27FC236}">
                <a16:creationId xmlns:a16="http://schemas.microsoft.com/office/drawing/2014/main" id="{D5EB9DCD-ABE1-5247-3137-8AA506C2C36B}"/>
              </a:ext>
            </a:extLst>
          </p:cNvPr>
          <p:cNvPicPr>
            <a:picLocks noChangeAspect="1"/>
          </p:cNvPicPr>
          <p:nvPr/>
        </p:nvPicPr>
        <p:blipFill>
          <a:blip r:embed="rId5"/>
          <a:stretch>
            <a:fillRect/>
          </a:stretch>
        </p:blipFill>
        <p:spPr>
          <a:xfrm>
            <a:off x="431131" y="1002631"/>
            <a:ext cx="4792580" cy="4792580"/>
          </a:xfrm>
          <a:prstGeom prst="rect">
            <a:avLst/>
          </a:prstGeom>
        </p:spPr>
      </p:pic>
      <p:sp>
        <p:nvSpPr>
          <p:cNvPr id="6" name="TextBox 5">
            <a:extLst>
              <a:ext uri="{FF2B5EF4-FFF2-40B4-BE49-F238E27FC236}">
                <a16:creationId xmlns:a16="http://schemas.microsoft.com/office/drawing/2014/main" id="{96FA155E-C2EA-7D20-E282-329E69BFF9FB}"/>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sz="1400">
              <a:solidFill>
                <a:schemeClr val="bg1"/>
              </a:solidFill>
              <a:ea typeface="+mn-lt"/>
              <a:cs typeface="+mn-lt"/>
            </a:endParaRPr>
          </a:p>
          <a:p>
            <a:pPr algn="ctr"/>
            <a:endParaRPr lang="en-US" sz="1400" dirty="0">
              <a:solidFill>
                <a:schemeClr val="bg1"/>
              </a:solidFill>
            </a:endParaRPr>
          </a:p>
        </p:txBody>
      </p:sp>
      <p:sp>
        <p:nvSpPr>
          <p:cNvPr id="9" name="TextBox 8">
            <a:extLst>
              <a:ext uri="{FF2B5EF4-FFF2-40B4-BE49-F238E27FC236}">
                <a16:creationId xmlns:a16="http://schemas.microsoft.com/office/drawing/2014/main" id="{82365B0C-F505-F4EE-192C-8ED7D46AD148}"/>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2895382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3524517-AE48-236A-4C55-3C3EDE4F3E52}"/>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D9B6B87F-50D7-5083-5EBF-BBC9253294D4}"/>
              </a:ext>
            </a:extLst>
          </p:cNvPr>
          <p:cNvPicPr>
            <a:picLocks noChangeAspect="1"/>
          </p:cNvPicPr>
          <p:nvPr/>
        </p:nvPicPr>
        <p:blipFill>
          <a:blip r:embed="rId3"/>
          <a:stretch>
            <a:fillRect/>
          </a:stretch>
        </p:blipFill>
        <p:spPr>
          <a:xfrm>
            <a:off x="7109660" y="411078"/>
            <a:ext cx="3025943" cy="5975684"/>
          </a:xfrm>
          <a:prstGeom prst="rect">
            <a:avLst/>
          </a:prstGeom>
        </p:spPr>
      </p:pic>
      <p:pic>
        <p:nvPicPr>
          <p:cNvPr id="4" name="Picture 3">
            <a:extLst>
              <a:ext uri="{FF2B5EF4-FFF2-40B4-BE49-F238E27FC236}">
                <a16:creationId xmlns:a16="http://schemas.microsoft.com/office/drawing/2014/main" id="{4A587708-F045-C8CA-7D62-51DD2EA0DED4}"/>
              </a:ext>
            </a:extLst>
          </p:cNvPr>
          <p:cNvPicPr>
            <a:picLocks noChangeAspect="1"/>
          </p:cNvPicPr>
          <p:nvPr/>
        </p:nvPicPr>
        <p:blipFill>
          <a:blip r:embed="rId4"/>
          <a:stretch>
            <a:fillRect/>
          </a:stretch>
        </p:blipFill>
        <p:spPr>
          <a:xfrm>
            <a:off x="7186223" y="721581"/>
            <a:ext cx="2622158" cy="3539914"/>
          </a:xfrm>
          <a:prstGeom prst="rect">
            <a:avLst/>
          </a:prstGeom>
        </p:spPr>
      </p:pic>
      <p:sp>
        <p:nvSpPr>
          <p:cNvPr id="2" name="TextBox 1">
            <a:extLst>
              <a:ext uri="{FF2B5EF4-FFF2-40B4-BE49-F238E27FC236}">
                <a16:creationId xmlns:a16="http://schemas.microsoft.com/office/drawing/2014/main" id="{057407C9-F4AE-FC60-F469-A9F26DE28FA4}"/>
              </a:ext>
            </a:extLst>
          </p:cNvPr>
          <p:cNvSpPr txBox="1"/>
          <p:nvPr/>
        </p:nvSpPr>
        <p:spPr>
          <a:xfrm>
            <a:off x="7188869" y="4010526"/>
            <a:ext cx="2847472"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MARI KITA LANJUT DENGAN MEMBAHAS FACEBOOK!</a:t>
            </a:r>
          </a:p>
          <a:p>
            <a:pPr algn="ctr"/>
            <a:endParaRPr lang="en-US" sz="1400" b="1" dirty="0">
              <a:latin typeface="KaiTi"/>
              <a:ea typeface="KaiTi"/>
            </a:endParaRPr>
          </a:p>
          <a:p>
            <a:pPr algn="ctr"/>
            <a:r>
              <a:rPr lang="en-US" sz="1200" b="1" dirty="0">
                <a:latin typeface="KaiTi"/>
                <a:ea typeface="KaiTi"/>
              </a:rPr>
              <a:t>FACEBOOK DIGUNAKAN SEBAGAI "DUNIA" ONLINE YANG DIPENUHI DENGAN ORANG-ORANG NYATA!</a:t>
            </a:r>
          </a:p>
          <a:p>
            <a:pPr algn="ctr"/>
            <a:endParaRPr lang="en-US" sz="1200" b="1" dirty="0">
              <a:latin typeface="KaiTi"/>
              <a:ea typeface="KaiTi"/>
            </a:endParaRPr>
          </a:p>
          <a:p>
            <a:pPr algn="ctr"/>
            <a:r>
              <a:rPr lang="en-US" sz="1200" b="1" dirty="0">
                <a:latin typeface="KaiTi"/>
                <a:ea typeface="KaiTi"/>
              </a:rPr>
              <a:t>ORANG MENGGUNAKAN FACEBOOK UNTUK MEMBAGIKAN SEBAGIAN DARI DUNIA NYATA MEREKA PADA "DUNIA MAYA"</a:t>
            </a:r>
          </a:p>
          <a:p>
            <a:pPr algn="ctr"/>
            <a:endParaRPr lang="en-US" sz="1200" b="1" dirty="0">
              <a:latin typeface="KaiTi"/>
              <a:ea typeface="KaiTi"/>
            </a:endParaRPr>
          </a:p>
        </p:txBody>
      </p:sp>
      <p:pic>
        <p:nvPicPr>
          <p:cNvPr id="8" name="Picture 7" descr="A blue circle with a white f in it&#10;&#10;AI-generated content may be incorrect.">
            <a:extLst>
              <a:ext uri="{FF2B5EF4-FFF2-40B4-BE49-F238E27FC236}">
                <a16:creationId xmlns:a16="http://schemas.microsoft.com/office/drawing/2014/main" id="{E4124761-78B4-9201-EA5C-62A25E43AC60}"/>
              </a:ext>
            </a:extLst>
          </p:cNvPr>
          <p:cNvPicPr>
            <a:picLocks noChangeAspect="1"/>
          </p:cNvPicPr>
          <p:nvPr/>
        </p:nvPicPr>
        <p:blipFill>
          <a:blip r:embed="rId5"/>
          <a:stretch>
            <a:fillRect/>
          </a:stretch>
        </p:blipFill>
        <p:spPr>
          <a:xfrm>
            <a:off x="1052763" y="1373604"/>
            <a:ext cx="3499186" cy="3499186"/>
          </a:xfrm>
          <a:prstGeom prst="rect">
            <a:avLst/>
          </a:prstGeom>
        </p:spPr>
      </p:pic>
      <p:sp>
        <p:nvSpPr>
          <p:cNvPr id="6" name="TextBox 5">
            <a:extLst>
              <a:ext uri="{FF2B5EF4-FFF2-40B4-BE49-F238E27FC236}">
                <a16:creationId xmlns:a16="http://schemas.microsoft.com/office/drawing/2014/main" id="{115B1823-7FC4-D9B5-7D42-9752B786DC05}"/>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9" name="TextBox 8">
            <a:extLst>
              <a:ext uri="{FF2B5EF4-FFF2-40B4-BE49-F238E27FC236}">
                <a16:creationId xmlns:a16="http://schemas.microsoft.com/office/drawing/2014/main" id="{7BC22989-020E-D1F4-F471-E7C614349F3B}"/>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3107108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F643108-E76F-CCDE-ECF7-137FE5142358}"/>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D25707B0-20B6-8A9D-E048-FD573C418095}"/>
              </a:ext>
            </a:extLst>
          </p:cNvPr>
          <p:cNvPicPr>
            <a:picLocks noChangeAspect="1"/>
          </p:cNvPicPr>
          <p:nvPr/>
        </p:nvPicPr>
        <p:blipFill>
          <a:blip r:embed="rId3"/>
          <a:stretch>
            <a:fillRect/>
          </a:stretch>
        </p:blipFill>
        <p:spPr>
          <a:xfrm>
            <a:off x="7109660" y="411078"/>
            <a:ext cx="3025943" cy="5975684"/>
          </a:xfrm>
          <a:prstGeom prst="rect">
            <a:avLst/>
          </a:prstGeom>
        </p:spPr>
      </p:pic>
      <p:pic>
        <p:nvPicPr>
          <p:cNvPr id="4" name="Picture 3">
            <a:extLst>
              <a:ext uri="{FF2B5EF4-FFF2-40B4-BE49-F238E27FC236}">
                <a16:creationId xmlns:a16="http://schemas.microsoft.com/office/drawing/2014/main" id="{3D6006E1-75C7-47C6-420F-1302972BF2B6}"/>
              </a:ext>
            </a:extLst>
          </p:cNvPr>
          <p:cNvPicPr>
            <a:picLocks noChangeAspect="1"/>
          </p:cNvPicPr>
          <p:nvPr/>
        </p:nvPicPr>
        <p:blipFill>
          <a:blip r:embed="rId4"/>
          <a:stretch>
            <a:fillRect/>
          </a:stretch>
        </p:blipFill>
        <p:spPr>
          <a:xfrm>
            <a:off x="7707956" y="691502"/>
            <a:ext cx="1608769" cy="3439651"/>
          </a:xfrm>
          <a:prstGeom prst="rect">
            <a:avLst/>
          </a:prstGeom>
        </p:spPr>
      </p:pic>
      <p:sp>
        <p:nvSpPr>
          <p:cNvPr id="2" name="TextBox 1">
            <a:extLst>
              <a:ext uri="{FF2B5EF4-FFF2-40B4-BE49-F238E27FC236}">
                <a16:creationId xmlns:a16="http://schemas.microsoft.com/office/drawing/2014/main" id="{CEF9B9CF-4287-3A63-96DE-A28C3B40C3D1}"/>
              </a:ext>
            </a:extLst>
          </p:cNvPr>
          <p:cNvSpPr txBox="1"/>
          <p:nvPr/>
        </p:nvSpPr>
        <p:spPr>
          <a:xfrm>
            <a:off x="7188869" y="4010526"/>
            <a:ext cx="2847472"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PADA FACEBOOK ATAU "DUNIA MAYA" KALIAN BISA NGOBROL DENGAN ORANG-ORANG DARI MANAPUN!</a:t>
            </a:r>
            <a:endParaRPr lang="en-US" sz="1400" dirty="0">
              <a:latin typeface="Aptos" panose="020B0004020202020204"/>
              <a:ea typeface="KaiTi"/>
            </a:endParaRPr>
          </a:p>
          <a:p>
            <a:pPr algn="ctr"/>
            <a:endParaRPr lang="en-US" sz="1400" b="1" dirty="0">
              <a:latin typeface="KaiTi"/>
              <a:ea typeface="KaiTi"/>
            </a:endParaRPr>
          </a:p>
          <a:p>
            <a:pPr algn="ctr"/>
            <a:r>
              <a:rPr lang="en-US" sz="1200" b="1" dirty="0">
                <a:latin typeface="KaiTi"/>
                <a:ea typeface="KaiTi"/>
              </a:rPr>
              <a:t>TETAPI JIKA ADIK-ADIK INGIN MENGGUNAKAN FACEBOOK, TOLONG TAMBAH UMUR DULU YAA, LEBIH BAIK DIGUNAKAN JIKA KALIAN SUDAH DEWASA DAN MENGERTI :D</a:t>
            </a:r>
          </a:p>
        </p:txBody>
      </p:sp>
      <p:pic>
        <p:nvPicPr>
          <p:cNvPr id="8" name="Picture 7" descr="A blue circle with a white f in it&#10;&#10;AI-generated content may be incorrect.">
            <a:extLst>
              <a:ext uri="{FF2B5EF4-FFF2-40B4-BE49-F238E27FC236}">
                <a16:creationId xmlns:a16="http://schemas.microsoft.com/office/drawing/2014/main" id="{3D6E2BB5-5545-A504-7DB2-16C17FF7E2D6}"/>
              </a:ext>
            </a:extLst>
          </p:cNvPr>
          <p:cNvPicPr>
            <a:picLocks noChangeAspect="1"/>
          </p:cNvPicPr>
          <p:nvPr/>
        </p:nvPicPr>
        <p:blipFill>
          <a:blip r:embed="rId5"/>
          <a:stretch>
            <a:fillRect/>
          </a:stretch>
        </p:blipFill>
        <p:spPr>
          <a:xfrm>
            <a:off x="1052763" y="1373604"/>
            <a:ext cx="3499186" cy="3499186"/>
          </a:xfrm>
          <a:prstGeom prst="rect">
            <a:avLst/>
          </a:prstGeom>
        </p:spPr>
      </p:pic>
      <p:sp>
        <p:nvSpPr>
          <p:cNvPr id="6" name="TextBox 5">
            <a:extLst>
              <a:ext uri="{FF2B5EF4-FFF2-40B4-BE49-F238E27FC236}">
                <a16:creationId xmlns:a16="http://schemas.microsoft.com/office/drawing/2014/main" id="{330C3606-EE36-4978-00E1-191AFD2814C8}"/>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sz="1400">
              <a:solidFill>
                <a:schemeClr val="bg1"/>
              </a:solidFill>
              <a:ea typeface="+mn-lt"/>
              <a:cs typeface="+mn-lt"/>
            </a:endParaRPr>
          </a:p>
          <a:p>
            <a:pPr algn="ctr"/>
            <a:endParaRPr lang="en-US" sz="1400" dirty="0">
              <a:solidFill>
                <a:schemeClr val="bg1"/>
              </a:solidFill>
            </a:endParaRPr>
          </a:p>
        </p:txBody>
      </p:sp>
      <p:sp>
        <p:nvSpPr>
          <p:cNvPr id="9" name="TextBox 8">
            <a:extLst>
              <a:ext uri="{FF2B5EF4-FFF2-40B4-BE49-F238E27FC236}">
                <a16:creationId xmlns:a16="http://schemas.microsoft.com/office/drawing/2014/main" id="{DF3624E3-11EF-06FC-99F1-EE62CDBC0F20}"/>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230619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BA492F9-37A4-8A13-97B8-C7BA17E61088}"/>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4792D8B8-42E9-1E0C-E190-47CC8A4ADC81}"/>
              </a:ext>
            </a:extLst>
          </p:cNvPr>
          <p:cNvPicPr>
            <a:picLocks noChangeAspect="1"/>
          </p:cNvPicPr>
          <p:nvPr/>
        </p:nvPicPr>
        <p:blipFill>
          <a:blip r:embed="rId3"/>
          <a:stretch>
            <a:fillRect/>
          </a:stretch>
        </p:blipFill>
        <p:spPr>
          <a:xfrm>
            <a:off x="7109660" y="411078"/>
            <a:ext cx="3025943" cy="5975684"/>
          </a:xfrm>
          <a:prstGeom prst="rect">
            <a:avLst/>
          </a:prstGeom>
        </p:spPr>
      </p:pic>
      <p:pic>
        <p:nvPicPr>
          <p:cNvPr id="4" name="Picture 3">
            <a:extLst>
              <a:ext uri="{FF2B5EF4-FFF2-40B4-BE49-F238E27FC236}">
                <a16:creationId xmlns:a16="http://schemas.microsoft.com/office/drawing/2014/main" id="{2C720C6A-8144-C3D9-86B0-386F3F154DC4}"/>
              </a:ext>
            </a:extLst>
          </p:cNvPr>
          <p:cNvPicPr>
            <a:picLocks noChangeAspect="1"/>
          </p:cNvPicPr>
          <p:nvPr/>
        </p:nvPicPr>
        <p:blipFill>
          <a:blip r:embed="rId4"/>
          <a:stretch>
            <a:fillRect/>
          </a:stretch>
        </p:blipFill>
        <p:spPr>
          <a:xfrm>
            <a:off x="7186223" y="721581"/>
            <a:ext cx="2622158" cy="3539914"/>
          </a:xfrm>
          <a:prstGeom prst="rect">
            <a:avLst/>
          </a:prstGeom>
        </p:spPr>
      </p:pic>
      <p:sp>
        <p:nvSpPr>
          <p:cNvPr id="2" name="TextBox 1">
            <a:extLst>
              <a:ext uri="{FF2B5EF4-FFF2-40B4-BE49-F238E27FC236}">
                <a16:creationId xmlns:a16="http://schemas.microsoft.com/office/drawing/2014/main" id="{89EC38F7-AF84-7232-F229-33C3F4D8BEA2}"/>
              </a:ext>
            </a:extLst>
          </p:cNvPr>
          <p:cNvSpPr txBox="1"/>
          <p:nvPr/>
        </p:nvSpPr>
        <p:spPr>
          <a:xfrm>
            <a:off x="7108659" y="4010526"/>
            <a:ext cx="3027945"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MARI KITA LANJUT LAGI DENGAN MEMBAHAS WHATSAPP!</a:t>
            </a:r>
          </a:p>
          <a:p>
            <a:pPr algn="ctr"/>
            <a:endParaRPr lang="en-US" sz="1400" b="1" dirty="0">
              <a:latin typeface="KaiTi"/>
              <a:ea typeface="KaiTi"/>
            </a:endParaRPr>
          </a:p>
          <a:p>
            <a:pPr algn="ctr"/>
            <a:r>
              <a:rPr lang="en-US" sz="1200" b="1" dirty="0">
                <a:latin typeface="KaiTi"/>
                <a:ea typeface="KaiTi"/>
              </a:rPr>
              <a:t> NAH JIKA KALIAN PERNAH MENGGUNAKAN HP PASTI KALIAN TAU APLIKASI YANG     SATU INI!  ORANG TUA, GURU KALIAN, DAN  DEWASA LAINNYA  PASTI  MENGGUNAKAN APLIKASI INI KARENA MEREKA HARUS  BICARA DENGAN ORANG YANG MEREKA KENAL SECARA LANGSUNG</a:t>
            </a:r>
            <a:endParaRPr lang="en-US" dirty="0"/>
          </a:p>
          <a:p>
            <a:pPr algn="ctr"/>
            <a:endParaRPr lang="en-US" sz="1200" b="1" dirty="0">
              <a:latin typeface="KaiTi"/>
              <a:ea typeface="KaiTi"/>
            </a:endParaRPr>
          </a:p>
        </p:txBody>
      </p:sp>
      <p:pic>
        <p:nvPicPr>
          <p:cNvPr id="8" name="Picture 7" descr="A green and black phone logo&#10;&#10;AI-generated content may be incorrect.">
            <a:extLst>
              <a:ext uri="{FF2B5EF4-FFF2-40B4-BE49-F238E27FC236}">
                <a16:creationId xmlns:a16="http://schemas.microsoft.com/office/drawing/2014/main" id="{144AEB3A-BBEB-CE02-F091-970D85382B68}"/>
              </a:ext>
            </a:extLst>
          </p:cNvPr>
          <p:cNvPicPr>
            <a:picLocks noChangeAspect="1"/>
          </p:cNvPicPr>
          <p:nvPr/>
        </p:nvPicPr>
        <p:blipFill>
          <a:blip r:embed="rId5"/>
          <a:stretch>
            <a:fillRect/>
          </a:stretch>
        </p:blipFill>
        <p:spPr>
          <a:xfrm>
            <a:off x="1052763" y="1373604"/>
            <a:ext cx="3499186" cy="3499186"/>
          </a:xfrm>
          <a:prstGeom prst="rect">
            <a:avLst/>
          </a:prstGeom>
        </p:spPr>
      </p:pic>
      <p:sp>
        <p:nvSpPr>
          <p:cNvPr id="6" name="TextBox 5">
            <a:extLst>
              <a:ext uri="{FF2B5EF4-FFF2-40B4-BE49-F238E27FC236}">
                <a16:creationId xmlns:a16="http://schemas.microsoft.com/office/drawing/2014/main" id="{76EA14FC-BA7C-7483-8E15-58C80213EF8B}"/>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9" name="TextBox 8">
            <a:extLst>
              <a:ext uri="{FF2B5EF4-FFF2-40B4-BE49-F238E27FC236}">
                <a16:creationId xmlns:a16="http://schemas.microsoft.com/office/drawing/2014/main" id="{58FB43BD-6BD4-998E-4657-9B6612BCB9CA}"/>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3054103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BCB4E1D-89ED-7E64-9329-90525984EDB6}"/>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EB0A0F94-74C7-6F12-73F1-B2D7F9A8F0C1}"/>
              </a:ext>
            </a:extLst>
          </p:cNvPr>
          <p:cNvPicPr>
            <a:picLocks noChangeAspect="1"/>
          </p:cNvPicPr>
          <p:nvPr/>
        </p:nvPicPr>
        <p:blipFill>
          <a:blip r:embed="rId3"/>
          <a:stretch>
            <a:fillRect/>
          </a:stretch>
        </p:blipFill>
        <p:spPr>
          <a:xfrm>
            <a:off x="7109660" y="411078"/>
            <a:ext cx="3025943" cy="5975684"/>
          </a:xfrm>
          <a:prstGeom prst="rect">
            <a:avLst/>
          </a:prstGeom>
        </p:spPr>
      </p:pic>
      <p:pic>
        <p:nvPicPr>
          <p:cNvPr id="4" name="Picture 3">
            <a:extLst>
              <a:ext uri="{FF2B5EF4-FFF2-40B4-BE49-F238E27FC236}">
                <a16:creationId xmlns:a16="http://schemas.microsoft.com/office/drawing/2014/main" id="{47495452-FB25-3E34-D6B1-42475A364545}"/>
              </a:ext>
            </a:extLst>
          </p:cNvPr>
          <p:cNvPicPr>
            <a:picLocks noChangeAspect="1"/>
          </p:cNvPicPr>
          <p:nvPr/>
        </p:nvPicPr>
        <p:blipFill>
          <a:blip r:embed="rId4"/>
          <a:stretch>
            <a:fillRect/>
          </a:stretch>
        </p:blipFill>
        <p:spPr>
          <a:xfrm>
            <a:off x="7186223" y="721581"/>
            <a:ext cx="2622158" cy="3539914"/>
          </a:xfrm>
          <a:prstGeom prst="rect">
            <a:avLst/>
          </a:prstGeom>
        </p:spPr>
      </p:pic>
      <p:sp>
        <p:nvSpPr>
          <p:cNvPr id="2" name="TextBox 1">
            <a:extLst>
              <a:ext uri="{FF2B5EF4-FFF2-40B4-BE49-F238E27FC236}">
                <a16:creationId xmlns:a16="http://schemas.microsoft.com/office/drawing/2014/main" id="{06689412-3CB4-7832-536A-027E14D26B2E}"/>
              </a:ext>
            </a:extLst>
          </p:cNvPr>
          <p:cNvSpPr txBox="1"/>
          <p:nvPr/>
        </p:nvSpPr>
        <p:spPr>
          <a:xfrm>
            <a:off x="7279106" y="4010526"/>
            <a:ext cx="2697077"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PADA APLIKASI INI PASTI KALIAN PERNAH MELAKUKAN "VIDEO CALL" UNTUK MENELFON KELUARGA KALIAN YANG JAUH DAN NGOBROL DENGAN MEREKA.</a:t>
            </a:r>
            <a:endParaRPr lang="en-US" dirty="0">
              <a:latin typeface="Aptos" panose="020B0004020202020204"/>
              <a:ea typeface="KaiTi"/>
            </a:endParaRPr>
          </a:p>
          <a:p>
            <a:pPr algn="ctr"/>
            <a:endParaRPr lang="en-US" sz="1400" b="1" dirty="0">
              <a:latin typeface="KaiTi"/>
              <a:ea typeface="KaiTi"/>
            </a:endParaRPr>
          </a:p>
          <a:p>
            <a:pPr algn="ctr"/>
            <a:r>
              <a:rPr lang="en-US" sz="1200" b="1" dirty="0">
                <a:latin typeface="KaiTi"/>
                <a:ea typeface="KaiTi"/>
              </a:rPr>
              <a:t>GURU-GURU KALIAN PUN MENGGUNAKAN APLIKASI INI UNTUK MENGKABARKAN KALIAN KEPADA ORANG TUA  ATAU PENGURUS KALIAN :D</a:t>
            </a:r>
          </a:p>
        </p:txBody>
      </p:sp>
      <p:pic>
        <p:nvPicPr>
          <p:cNvPr id="8" name="Picture 7" descr="A green and black phone logo&#10;&#10;AI-generated content may be incorrect.">
            <a:extLst>
              <a:ext uri="{FF2B5EF4-FFF2-40B4-BE49-F238E27FC236}">
                <a16:creationId xmlns:a16="http://schemas.microsoft.com/office/drawing/2014/main" id="{236C95D0-D4DB-97A0-A339-4981E8BD6C68}"/>
              </a:ext>
            </a:extLst>
          </p:cNvPr>
          <p:cNvPicPr>
            <a:picLocks noChangeAspect="1"/>
          </p:cNvPicPr>
          <p:nvPr/>
        </p:nvPicPr>
        <p:blipFill>
          <a:blip r:embed="rId5"/>
          <a:stretch>
            <a:fillRect/>
          </a:stretch>
        </p:blipFill>
        <p:spPr>
          <a:xfrm>
            <a:off x="1052763" y="1373604"/>
            <a:ext cx="3499186" cy="3499186"/>
          </a:xfrm>
          <a:prstGeom prst="rect">
            <a:avLst/>
          </a:prstGeom>
        </p:spPr>
      </p:pic>
      <p:sp>
        <p:nvSpPr>
          <p:cNvPr id="6" name="TextBox 5">
            <a:extLst>
              <a:ext uri="{FF2B5EF4-FFF2-40B4-BE49-F238E27FC236}">
                <a16:creationId xmlns:a16="http://schemas.microsoft.com/office/drawing/2014/main" id="{B9E88920-8FB5-35EF-8AAA-7549B9E979CA}"/>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9" name="TextBox 8">
            <a:extLst>
              <a:ext uri="{FF2B5EF4-FFF2-40B4-BE49-F238E27FC236}">
                <a16:creationId xmlns:a16="http://schemas.microsoft.com/office/drawing/2014/main" id="{6EFE1BA9-BEE8-AD7F-0FD4-CF1499DFAB3D}"/>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2470661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40EC277-B26B-CAF8-7CD4-54CC34704A23}"/>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96CC6813-D1C9-4263-4829-A30DA615C444}"/>
              </a:ext>
            </a:extLst>
          </p:cNvPr>
          <p:cNvPicPr>
            <a:picLocks noChangeAspect="1"/>
          </p:cNvPicPr>
          <p:nvPr/>
        </p:nvPicPr>
        <p:blipFill>
          <a:blip r:embed="rId3"/>
          <a:stretch>
            <a:fillRect/>
          </a:stretch>
        </p:blipFill>
        <p:spPr>
          <a:xfrm>
            <a:off x="7109660" y="411078"/>
            <a:ext cx="3025943" cy="5975684"/>
          </a:xfrm>
          <a:prstGeom prst="rect">
            <a:avLst/>
          </a:prstGeom>
        </p:spPr>
      </p:pic>
      <p:pic>
        <p:nvPicPr>
          <p:cNvPr id="4" name="Picture 3">
            <a:extLst>
              <a:ext uri="{FF2B5EF4-FFF2-40B4-BE49-F238E27FC236}">
                <a16:creationId xmlns:a16="http://schemas.microsoft.com/office/drawing/2014/main" id="{50C1556F-1661-036A-9D5B-035737D25E0A}"/>
              </a:ext>
            </a:extLst>
          </p:cNvPr>
          <p:cNvPicPr>
            <a:picLocks noChangeAspect="1"/>
          </p:cNvPicPr>
          <p:nvPr/>
        </p:nvPicPr>
        <p:blipFill>
          <a:blip r:embed="rId4"/>
          <a:stretch>
            <a:fillRect/>
          </a:stretch>
        </p:blipFill>
        <p:spPr>
          <a:xfrm>
            <a:off x="7186223" y="721581"/>
            <a:ext cx="2622158" cy="3539914"/>
          </a:xfrm>
          <a:prstGeom prst="rect">
            <a:avLst/>
          </a:prstGeom>
        </p:spPr>
      </p:pic>
      <p:sp>
        <p:nvSpPr>
          <p:cNvPr id="2" name="TextBox 1">
            <a:extLst>
              <a:ext uri="{FF2B5EF4-FFF2-40B4-BE49-F238E27FC236}">
                <a16:creationId xmlns:a16="http://schemas.microsoft.com/office/drawing/2014/main" id="{9D6BBE47-44D9-0D02-00F1-75496A27F90F}"/>
              </a:ext>
            </a:extLst>
          </p:cNvPr>
          <p:cNvSpPr txBox="1"/>
          <p:nvPr/>
        </p:nvSpPr>
        <p:spPr>
          <a:xfrm>
            <a:off x="7188869" y="4010526"/>
            <a:ext cx="2847472"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NAH YANG TERAKHIR DAN PALING PENTING ADA GOOGLE!</a:t>
            </a:r>
          </a:p>
          <a:p>
            <a:pPr algn="ctr"/>
            <a:endParaRPr lang="en-US" sz="1400" b="1" dirty="0">
              <a:latin typeface="KaiTi"/>
              <a:ea typeface="KaiTi"/>
            </a:endParaRPr>
          </a:p>
          <a:p>
            <a:pPr algn="ctr"/>
            <a:r>
              <a:rPr lang="en-US" sz="1200" b="1" dirty="0">
                <a:latin typeface="KaiTi"/>
                <a:ea typeface="KaiTi"/>
              </a:rPr>
              <a:t>GOOGLE ADALAH BAGIAN INTERNET UTAMA! TANPA GOOGLE KITA TIDAK AKAN  BISA  MASUK  KE YOUTUBE ATAUPUN FACEBOOK!</a:t>
            </a:r>
            <a:endParaRPr lang="en-US" dirty="0"/>
          </a:p>
          <a:p>
            <a:pPr algn="ctr"/>
            <a:endParaRPr lang="en-US" sz="1200" b="1" dirty="0">
              <a:latin typeface="KaiTi"/>
              <a:ea typeface="KaiTi"/>
            </a:endParaRPr>
          </a:p>
          <a:p>
            <a:pPr algn="ctr"/>
            <a:r>
              <a:rPr lang="en-US" sz="1200" b="1" dirty="0">
                <a:latin typeface="KaiTi"/>
                <a:ea typeface="KaiTi"/>
              </a:rPr>
              <a:t>DI GOOGLE INI LAH KITA DAPAT MENCARI BERBAGAI MACAM HAL!</a:t>
            </a:r>
          </a:p>
          <a:p>
            <a:pPr algn="ctr"/>
            <a:endParaRPr lang="en-US" sz="1200" b="1" dirty="0">
              <a:latin typeface="KaiTi"/>
              <a:ea typeface="KaiTi"/>
            </a:endParaRPr>
          </a:p>
        </p:txBody>
      </p:sp>
      <p:pic>
        <p:nvPicPr>
          <p:cNvPr id="8" name="Picture 7" descr="A colorful letter g on a black background&#10;&#10;AI-generated content may be incorrect.">
            <a:extLst>
              <a:ext uri="{FF2B5EF4-FFF2-40B4-BE49-F238E27FC236}">
                <a16:creationId xmlns:a16="http://schemas.microsoft.com/office/drawing/2014/main" id="{0B0852B6-D40C-65CD-E1F3-7A52B5546C53}"/>
              </a:ext>
            </a:extLst>
          </p:cNvPr>
          <p:cNvPicPr>
            <a:picLocks noChangeAspect="1"/>
          </p:cNvPicPr>
          <p:nvPr/>
        </p:nvPicPr>
        <p:blipFill>
          <a:blip r:embed="rId5"/>
          <a:stretch>
            <a:fillRect/>
          </a:stretch>
        </p:blipFill>
        <p:spPr>
          <a:xfrm>
            <a:off x="1052763" y="1373604"/>
            <a:ext cx="3679659" cy="3749843"/>
          </a:xfrm>
          <a:prstGeom prst="rect">
            <a:avLst/>
          </a:prstGeom>
        </p:spPr>
      </p:pic>
      <p:sp>
        <p:nvSpPr>
          <p:cNvPr id="6" name="TextBox 5">
            <a:extLst>
              <a:ext uri="{FF2B5EF4-FFF2-40B4-BE49-F238E27FC236}">
                <a16:creationId xmlns:a16="http://schemas.microsoft.com/office/drawing/2014/main" id="{0DA8A206-C1CE-B0A3-A6FD-12A95107BB6D}"/>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sz="1400">
              <a:solidFill>
                <a:schemeClr val="bg1"/>
              </a:solidFill>
              <a:ea typeface="+mn-lt"/>
              <a:cs typeface="+mn-lt"/>
            </a:endParaRPr>
          </a:p>
          <a:p>
            <a:pPr algn="ctr"/>
            <a:endParaRPr lang="en-US" sz="1400" dirty="0">
              <a:solidFill>
                <a:schemeClr val="bg1"/>
              </a:solidFill>
            </a:endParaRPr>
          </a:p>
        </p:txBody>
      </p:sp>
      <p:sp>
        <p:nvSpPr>
          <p:cNvPr id="9" name="TextBox 8">
            <a:extLst>
              <a:ext uri="{FF2B5EF4-FFF2-40B4-BE49-F238E27FC236}">
                <a16:creationId xmlns:a16="http://schemas.microsoft.com/office/drawing/2014/main" id="{65D0DE7F-7104-C34C-B791-83FA96D82136}"/>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2009379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88E1242-99CD-18A6-D9A7-8B67B777AD2A}"/>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CA48EC56-FD89-833A-5AAD-348AE7F6F09B}"/>
              </a:ext>
            </a:extLst>
          </p:cNvPr>
          <p:cNvPicPr>
            <a:picLocks noChangeAspect="1"/>
          </p:cNvPicPr>
          <p:nvPr/>
        </p:nvPicPr>
        <p:blipFill>
          <a:blip r:embed="rId3"/>
          <a:stretch>
            <a:fillRect/>
          </a:stretch>
        </p:blipFill>
        <p:spPr>
          <a:xfrm>
            <a:off x="7109660" y="411078"/>
            <a:ext cx="3025943" cy="5975684"/>
          </a:xfrm>
          <a:prstGeom prst="rect">
            <a:avLst/>
          </a:prstGeom>
        </p:spPr>
      </p:pic>
      <p:pic>
        <p:nvPicPr>
          <p:cNvPr id="4" name="Picture 3">
            <a:extLst>
              <a:ext uri="{FF2B5EF4-FFF2-40B4-BE49-F238E27FC236}">
                <a16:creationId xmlns:a16="http://schemas.microsoft.com/office/drawing/2014/main" id="{1431C9BA-A16D-3D9A-7C16-B927B8480634}"/>
              </a:ext>
            </a:extLst>
          </p:cNvPr>
          <p:cNvPicPr>
            <a:picLocks noChangeAspect="1"/>
          </p:cNvPicPr>
          <p:nvPr/>
        </p:nvPicPr>
        <p:blipFill>
          <a:blip r:embed="rId4"/>
          <a:stretch>
            <a:fillRect/>
          </a:stretch>
        </p:blipFill>
        <p:spPr>
          <a:xfrm>
            <a:off x="7186223" y="721581"/>
            <a:ext cx="2622158" cy="3539914"/>
          </a:xfrm>
          <a:prstGeom prst="rect">
            <a:avLst/>
          </a:prstGeom>
        </p:spPr>
      </p:pic>
      <p:sp>
        <p:nvSpPr>
          <p:cNvPr id="2" name="TextBox 1">
            <a:extLst>
              <a:ext uri="{FF2B5EF4-FFF2-40B4-BE49-F238E27FC236}">
                <a16:creationId xmlns:a16="http://schemas.microsoft.com/office/drawing/2014/main" id="{3EB43A3C-0A61-E3BB-2281-2F31BB7F4F78}"/>
              </a:ext>
            </a:extLst>
          </p:cNvPr>
          <p:cNvSpPr txBox="1"/>
          <p:nvPr/>
        </p:nvSpPr>
        <p:spPr>
          <a:xfrm>
            <a:off x="7188869" y="4010526"/>
            <a:ext cx="284747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DENGAN MENGGUNAKAN GOOGLE KALIAN BISA MENDAPATKAN INFORMASI ATAUPUN ILMU SECARA UMUM, MAUPUN ILMU SHOLAT ATAUPUN INFORMASI TENTANG CUACA HARI INI, APAKAH NANTI AKAN HUJAN ATAU TIDAK? KALIAN BISA MENANYA GOOGLE DAN PASTI GOOGLE MENJAWAB :D</a:t>
            </a:r>
          </a:p>
        </p:txBody>
      </p:sp>
      <p:pic>
        <p:nvPicPr>
          <p:cNvPr id="5" name="Picture 4" descr="A screenshot of a computer&#10;&#10;AI-generated content may be incorrect.">
            <a:extLst>
              <a:ext uri="{FF2B5EF4-FFF2-40B4-BE49-F238E27FC236}">
                <a16:creationId xmlns:a16="http://schemas.microsoft.com/office/drawing/2014/main" id="{1771E22A-0A30-E57C-9D6D-AB71CB57676F}"/>
              </a:ext>
            </a:extLst>
          </p:cNvPr>
          <p:cNvPicPr>
            <a:picLocks noChangeAspect="1"/>
          </p:cNvPicPr>
          <p:nvPr/>
        </p:nvPicPr>
        <p:blipFill>
          <a:blip r:embed="rId5"/>
          <a:stretch>
            <a:fillRect/>
          </a:stretch>
        </p:blipFill>
        <p:spPr>
          <a:xfrm>
            <a:off x="701843" y="473577"/>
            <a:ext cx="5504446" cy="2842794"/>
          </a:xfrm>
          <a:prstGeom prst="rect">
            <a:avLst/>
          </a:prstGeom>
        </p:spPr>
      </p:pic>
      <p:pic>
        <p:nvPicPr>
          <p:cNvPr id="7" name="Picture 6" descr="A screenshot of a weather forecast&#10;&#10;AI-generated content may be incorrect.">
            <a:extLst>
              <a:ext uri="{FF2B5EF4-FFF2-40B4-BE49-F238E27FC236}">
                <a16:creationId xmlns:a16="http://schemas.microsoft.com/office/drawing/2014/main" id="{948A79CE-D2A7-4AEF-3409-6DDC183489DA}"/>
              </a:ext>
            </a:extLst>
          </p:cNvPr>
          <p:cNvPicPr>
            <a:picLocks noChangeAspect="1"/>
          </p:cNvPicPr>
          <p:nvPr/>
        </p:nvPicPr>
        <p:blipFill>
          <a:blip r:embed="rId6"/>
          <a:stretch>
            <a:fillRect/>
          </a:stretch>
        </p:blipFill>
        <p:spPr>
          <a:xfrm>
            <a:off x="701842" y="3702050"/>
            <a:ext cx="5504448" cy="2842796"/>
          </a:xfrm>
          <a:prstGeom prst="rect">
            <a:avLst/>
          </a:prstGeom>
        </p:spPr>
      </p:pic>
      <p:sp>
        <p:nvSpPr>
          <p:cNvPr id="8" name="TextBox 7">
            <a:extLst>
              <a:ext uri="{FF2B5EF4-FFF2-40B4-BE49-F238E27FC236}">
                <a16:creationId xmlns:a16="http://schemas.microsoft.com/office/drawing/2014/main" id="{0FE3C947-3714-4CCC-1E0C-48E0DCAE863C}"/>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10" name="TextBox 9">
            <a:extLst>
              <a:ext uri="{FF2B5EF4-FFF2-40B4-BE49-F238E27FC236}">
                <a16:creationId xmlns:a16="http://schemas.microsoft.com/office/drawing/2014/main" id="{7164D55C-625D-FEBE-5C8E-010816F71340}"/>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3302224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450EC7F-A08B-12DA-DCE1-793AC7F413D5}"/>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27E36421-1135-F864-CDF5-3B4985F49C5B}"/>
              </a:ext>
            </a:extLst>
          </p:cNvPr>
          <p:cNvPicPr>
            <a:picLocks noChangeAspect="1"/>
          </p:cNvPicPr>
          <p:nvPr/>
        </p:nvPicPr>
        <p:blipFill>
          <a:blip r:embed="rId3"/>
          <a:stretch>
            <a:fillRect/>
          </a:stretch>
        </p:blipFill>
        <p:spPr>
          <a:xfrm>
            <a:off x="7109660" y="411078"/>
            <a:ext cx="3025943" cy="5975684"/>
          </a:xfrm>
          <a:prstGeom prst="rect">
            <a:avLst/>
          </a:prstGeom>
        </p:spPr>
      </p:pic>
      <p:pic>
        <p:nvPicPr>
          <p:cNvPr id="4" name="Picture 3">
            <a:extLst>
              <a:ext uri="{FF2B5EF4-FFF2-40B4-BE49-F238E27FC236}">
                <a16:creationId xmlns:a16="http://schemas.microsoft.com/office/drawing/2014/main" id="{65E99417-ADDF-06FA-B925-34A0A2316F70}"/>
              </a:ext>
            </a:extLst>
          </p:cNvPr>
          <p:cNvPicPr>
            <a:picLocks noChangeAspect="1"/>
          </p:cNvPicPr>
          <p:nvPr/>
        </p:nvPicPr>
        <p:blipFill>
          <a:blip r:embed="rId4"/>
          <a:stretch>
            <a:fillRect/>
          </a:stretch>
        </p:blipFill>
        <p:spPr>
          <a:xfrm>
            <a:off x="7717982" y="701528"/>
            <a:ext cx="1568666" cy="3389520"/>
          </a:xfrm>
          <a:prstGeom prst="rect">
            <a:avLst/>
          </a:prstGeom>
        </p:spPr>
      </p:pic>
      <p:sp>
        <p:nvSpPr>
          <p:cNvPr id="2" name="TextBox 1">
            <a:extLst>
              <a:ext uri="{FF2B5EF4-FFF2-40B4-BE49-F238E27FC236}">
                <a16:creationId xmlns:a16="http://schemas.microsoft.com/office/drawing/2014/main" id="{420D855E-1263-3ABD-04B8-701D79E8456C}"/>
              </a:ext>
            </a:extLst>
          </p:cNvPr>
          <p:cNvSpPr txBox="1"/>
          <p:nvPr/>
        </p:nvSpPr>
        <p:spPr>
          <a:xfrm>
            <a:off x="7188869" y="4010526"/>
            <a:ext cx="284747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GOOGLE JUGA MENJADI TEMPAT UTAMA SEMUA ORANG BERTANYA DI INTERNET! KARENA SEMUA PERTANYAAN MEMILIKI JAWABAN DI INTERNET! :D</a:t>
            </a:r>
          </a:p>
          <a:p>
            <a:pPr algn="ctr"/>
            <a:endParaRPr lang="en-US" sz="1400" b="1" dirty="0">
              <a:latin typeface="KaiTi"/>
              <a:ea typeface="KaiTi"/>
            </a:endParaRPr>
          </a:p>
          <a:p>
            <a:pPr algn="ctr"/>
            <a:r>
              <a:rPr lang="en-US" sz="1400" b="1" dirty="0">
                <a:latin typeface="KaiTi"/>
                <a:ea typeface="KaiTi"/>
              </a:rPr>
              <a:t>JADI JIKA KALIAN PENASARAN TENTANG SESUATU KALIAN BISA BERTANYA DI INTERNET!</a:t>
            </a:r>
          </a:p>
        </p:txBody>
      </p:sp>
      <p:pic>
        <p:nvPicPr>
          <p:cNvPr id="8" name="Picture 7" descr="A colorful letter g on a black background&#10;&#10;AI-generated content may be incorrect.">
            <a:extLst>
              <a:ext uri="{FF2B5EF4-FFF2-40B4-BE49-F238E27FC236}">
                <a16:creationId xmlns:a16="http://schemas.microsoft.com/office/drawing/2014/main" id="{4161E92B-FA25-D7C1-2109-75928CE00820}"/>
              </a:ext>
            </a:extLst>
          </p:cNvPr>
          <p:cNvPicPr>
            <a:picLocks noChangeAspect="1"/>
          </p:cNvPicPr>
          <p:nvPr/>
        </p:nvPicPr>
        <p:blipFill>
          <a:blip r:embed="rId5"/>
          <a:stretch>
            <a:fillRect/>
          </a:stretch>
        </p:blipFill>
        <p:spPr>
          <a:xfrm>
            <a:off x="1052763" y="1373604"/>
            <a:ext cx="3679659" cy="3749843"/>
          </a:xfrm>
          <a:prstGeom prst="rect">
            <a:avLst/>
          </a:prstGeom>
        </p:spPr>
      </p:pic>
      <p:sp>
        <p:nvSpPr>
          <p:cNvPr id="6" name="TextBox 5">
            <a:extLst>
              <a:ext uri="{FF2B5EF4-FFF2-40B4-BE49-F238E27FC236}">
                <a16:creationId xmlns:a16="http://schemas.microsoft.com/office/drawing/2014/main" id="{54C4977B-30D5-0BB4-A8DD-D07B7DC14ACD}"/>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9" name="TextBox 8">
            <a:extLst>
              <a:ext uri="{FF2B5EF4-FFF2-40B4-BE49-F238E27FC236}">
                <a16:creationId xmlns:a16="http://schemas.microsoft.com/office/drawing/2014/main" id="{CA4D589D-C0BE-B738-E27F-274EF61CE72A}"/>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16492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32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0E73B02-096A-4F4A-8933-64A9C1321ACA}"/>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CE1DB120-3B98-8BB6-EA43-469F33CE52F9}"/>
              </a:ext>
            </a:extLst>
          </p:cNvPr>
          <p:cNvPicPr>
            <a:picLocks noChangeAspect="1"/>
          </p:cNvPicPr>
          <p:nvPr/>
        </p:nvPicPr>
        <p:blipFill>
          <a:blip r:embed="rId3"/>
          <a:stretch>
            <a:fillRect/>
          </a:stretch>
        </p:blipFill>
        <p:spPr>
          <a:xfrm>
            <a:off x="7109660" y="411078"/>
            <a:ext cx="3025943" cy="5975684"/>
          </a:xfrm>
          <a:prstGeom prst="rect">
            <a:avLst/>
          </a:prstGeom>
        </p:spPr>
      </p:pic>
      <p:pic>
        <p:nvPicPr>
          <p:cNvPr id="4" name="Picture 3">
            <a:extLst>
              <a:ext uri="{FF2B5EF4-FFF2-40B4-BE49-F238E27FC236}">
                <a16:creationId xmlns:a16="http://schemas.microsoft.com/office/drawing/2014/main" id="{4B8B43D6-16AF-F76D-89D2-6F2D39A28D65}"/>
              </a:ext>
            </a:extLst>
          </p:cNvPr>
          <p:cNvPicPr>
            <a:picLocks noChangeAspect="1"/>
          </p:cNvPicPr>
          <p:nvPr/>
        </p:nvPicPr>
        <p:blipFill>
          <a:blip r:embed="rId4"/>
          <a:stretch>
            <a:fillRect/>
          </a:stretch>
        </p:blipFill>
        <p:spPr>
          <a:xfrm>
            <a:off x="7766210" y="489927"/>
            <a:ext cx="1703703" cy="3668039"/>
          </a:xfrm>
          <a:prstGeom prst="rect">
            <a:avLst/>
          </a:prstGeom>
        </p:spPr>
      </p:pic>
      <p:sp>
        <p:nvSpPr>
          <p:cNvPr id="2" name="TextBox 1">
            <a:extLst>
              <a:ext uri="{FF2B5EF4-FFF2-40B4-BE49-F238E27FC236}">
                <a16:creationId xmlns:a16="http://schemas.microsoft.com/office/drawing/2014/main" id="{084C0B0D-C603-1C8F-6DF0-AE9B43BFC3D6}"/>
              </a:ext>
            </a:extLst>
          </p:cNvPr>
          <p:cNvSpPr txBox="1"/>
          <p:nvPr/>
        </p:nvSpPr>
        <p:spPr>
          <a:xfrm>
            <a:off x="7188869" y="4010526"/>
            <a:ext cx="284747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TETAPI HATI-HATI MENGGUNAKAN GOOGLE! KARENA BANYAK SEKALI HAL YANG TIDAK LAYAK UMUR UNTUK KALIAN ATAUPUN DITAMPILKAN SECARA UMUM!</a:t>
            </a:r>
          </a:p>
          <a:p>
            <a:pPr algn="ctr"/>
            <a:endParaRPr lang="en-US" sz="1400" b="1" dirty="0">
              <a:latin typeface="KaiTi"/>
              <a:ea typeface="KaiTi"/>
            </a:endParaRPr>
          </a:p>
          <a:p>
            <a:pPr algn="ctr"/>
            <a:r>
              <a:rPr lang="en-US" sz="1400" b="1" dirty="0">
                <a:latin typeface="KaiTi"/>
                <a:ea typeface="KaiTi"/>
              </a:rPr>
              <a:t>JIKA INGIN MENGGUNAKAN GOOGLE MINTA TOLONG KE DEWASA YANG TERPERCAYA YAA! :D</a:t>
            </a:r>
          </a:p>
          <a:p>
            <a:pPr algn="ctr"/>
            <a:endParaRPr lang="en-US" sz="1400" b="1" dirty="0">
              <a:latin typeface="KaiTi"/>
              <a:ea typeface="KaiTi"/>
            </a:endParaRPr>
          </a:p>
        </p:txBody>
      </p:sp>
      <p:pic>
        <p:nvPicPr>
          <p:cNvPr id="8" name="Picture 7" descr="A colorful letter g on a black background&#10;&#10;AI-generated content may be incorrect.">
            <a:extLst>
              <a:ext uri="{FF2B5EF4-FFF2-40B4-BE49-F238E27FC236}">
                <a16:creationId xmlns:a16="http://schemas.microsoft.com/office/drawing/2014/main" id="{DAF4166F-0963-09AA-D0B7-1E2D35D68BA6}"/>
              </a:ext>
            </a:extLst>
          </p:cNvPr>
          <p:cNvPicPr>
            <a:picLocks noChangeAspect="1"/>
          </p:cNvPicPr>
          <p:nvPr/>
        </p:nvPicPr>
        <p:blipFill>
          <a:blip r:embed="rId5"/>
          <a:stretch>
            <a:fillRect/>
          </a:stretch>
        </p:blipFill>
        <p:spPr>
          <a:xfrm>
            <a:off x="1052763" y="1373604"/>
            <a:ext cx="3679659" cy="3749843"/>
          </a:xfrm>
          <a:prstGeom prst="rect">
            <a:avLst/>
          </a:prstGeom>
        </p:spPr>
      </p:pic>
      <p:sp>
        <p:nvSpPr>
          <p:cNvPr id="6" name="TextBox 5">
            <a:extLst>
              <a:ext uri="{FF2B5EF4-FFF2-40B4-BE49-F238E27FC236}">
                <a16:creationId xmlns:a16="http://schemas.microsoft.com/office/drawing/2014/main" id="{8442BA65-8C86-B804-6E2A-619A72B5CB0E}"/>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11" name="TextBox 10">
            <a:extLst>
              <a:ext uri="{FF2B5EF4-FFF2-40B4-BE49-F238E27FC236}">
                <a16:creationId xmlns:a16="http://schemas.microsoft.com/office/drawing/2014/main" id="{993A1CF2-405C-3F1F-102B-C27321820006}"/>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356692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14D63AC-5D8A-F52D-87DD-C3DC8F1452F7}"/>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E188504C-BBC6-6809-13DC-E00B1F2E2F6C}"/>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81C59FEA-BB29-DEB1-FF7C-725D0A9D4879}"/>
              </a:ext>
            </a:extLst>
          </p:cNvPr>
          <p:cNvPicPr>
            <a:picLocks noChangeAspect="1"/>
          </p:cNvPicPr>
          <p:nvPr/>
        </p:nvPicPr>
        <p:blipFill>
          <a:blip r:embed="rId4"/>
          <a:stretch>
            <a:fillRect/>
          </a:stretch>
        </p:blipFill>
        <p:spPr>
          <a:xfrm>
            <a:off x="5151247" y="751660"/>
            <a:ext cx="1638849" cy="3539914"/>
          </a:xfrm>
          <a:prstGeom prst="rect">
            <a:avLst/>
          </a:prstGeom>
        </p:spPr>
      </p:pic>
      <p:sp>
        <p:nvSpPr>
          <p:cNvPr id="2" name="TextBox 1">
            <a:extLst>
              <a:ext uri="{FF2B5EF4-FFF2-40B4-BE49-F238E27FC236}">
                <a16:creationId xmlns:a16="http://schemas.microsoft.com/office/drawing/2014/main" id="{6C568D13-C91E-5F00-381F-A99125831F81}"/>
              </a:ext>
            </a:extLst>
          </p:cNvPr>
          <p:cNvSpPr txBox="1"/>
          <p:nvPr/>
        </p:nvSpPr>
        <p:spPr>
          <a:xfrm>
            <a:off x="4812632" y="4376607"/>
            <a:ext cx="256673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NAH JADI ITULAH INTERNET UMUM DAN CARA BERTANYA PADA INTERNET! KALIAN HANYA MELAKUKAN SEARCHING DAN MENGETIK HAL YANG KALIAN INGIN TAU!</a:t>
            </a:r>
            <a:endParaRPr lang="en-US" sz="1400" dirty="0">
              <a:latin typeface="Aptos" panose="020B0004020202020204"/>
              <a:ea typeface="KaiTi"/>
            </a:endParaRPr>
          </a:p>
        </p:txBody>
      </p:sp>
      <p:pic>
        <p:nvPicPr>
          <p:cNvPr id="6" name="Picture 5" descr="A blue circle with a white f in it&#10;&#10;AI-generated content may be incorrect.">
            <a:extLst>
              <a:ext uri="{FF2B5EF4-FFF2-40B4-BE49-F238E27FC236}">
                <a16:creationId xmlns:a16="http://schemas.microsoft.com/office/drawing/2014/main" id="{DFDDD820-4123-ACE9-B94D-D281967D6530}"/>
              </a:ext>
            </a:extLst>
          </p:cNvPr>
          <p:cNvPicPr>
            <a:picLocks noChangeAspect="1"/>
          </p:cNvPicPr>
          <p:nvPr/>
        </p:nvPicPr>
        <p:blipFill>
          <a:blip r:embed="rId5"/>
          <a:stretch>
            <a:fillRect/>
          </a:stretch>
        </p:blipFill>
        <p:spPr>
          <a:xfrm>
            <a:off x="1734552" y="421105"/>
            <a:ext cx="1884948" cy="1864895"/>
          </a:xfrm>
          <a:prstGeom prst="rect">
            <a:avLst/>
          </a:prstGeom>
        </p:spPr>
      </p:pic>
      <p:pic>
        <p:nvPicPr>
          <p:cNvPr id="7" name="Picture 6" descr="A colorful letter g on a black background&#10;&#10;AI-generated content may be incorrect.">
            <a:extLst>
              <a:ext uri="{FF2B5EF4-FFF2-40B4-BE49-F238E27FC236}">
                <a16:creationId xmlns:a16="http://schemas.microsoft.com/office/drawing/2014/main" id="{F6A6FD12-E72B-152C-F27B-A180E962A08D}"/>
              </a:ext>
            </a:extLst>
          </p:cNvPr>
          <p:cNvPicPr>
            <a:picLocks noChangeAspect="1"/>
          </p:cNvPicPr>
          <p:nvPr/>
        </p:nvPicPr>
        <p:blipFill>
          <a:blip r:embed="rId6"/>
          <a:stretch>
            <a:fillRect/>
          </a:stretch>
        </p:blipFill>
        <p:spPr>
          <a:xfrm>
            <a:off x="8771022" y="-2005"/>
            <a:ext cx="3212432" cy="3242511"/>
          </a:xfrm>
          <a:prstGeom prst="rect">
            <a:avLst/>
          </a:prstGeom>
        </p:spPr>
      </p:pic>
      <p:pic>
        <p:nvPicPr>
          <p:cNvPr id="8" name="Picture 7" descr="A red neon play button&#10;&#10;AI-generated content may be incorrect.">
            <a:extLst>
              <a:ext uri="{FF2B5EF4-FFF2-40B4-BE49-F238E27FC236}">
                <a16:creationId xmlns:a16="http://schemas.microsoft.com/office/drawing/2014/main" id="{44FC1B7B-2EE2-1592-6A40-CC51B96FFF5F}"/>
              </a:ext>
            </a:extLst>
          </p:cNvPr>
          <p:cNvPicPr>
            <a:picLocks noChangeAspect="1"/>
          </p:cNvPicPr>
          <p:nvPr/>
        </p:nvPicPr>
        <p:blipFill>
          <a:blip r:embed="rId7"/>
          <a:stretch>
            <a:fillRect/>
          </a:stretch>
        </p:blipFill>
        <p:spPr>
          <a:xfrm>
            <a:off x="-320843" y="2285999"/>
            <a:ext cx="4792580" cy="4792580"/>
          </a:xfrm>
          <a:prstGeom prst="rect">
            <a:avLst/>
          </a:prstGeom>
        </p:spPr>
      </p:pic>
      <p:pic>
        <p:nvPicPr>
          <p:cNvPr id="9" name="Picture 8" descr="A green and black phone logo&#10;&#10;AI-generated content may be incorrect.">
            <a:extLst>
              <a:ext uri="{FF2B5EF4-FFF2-40B4-BE49-F238E27FC236}">
                <a16:creationId xmlns:a16="http://schemas.microsoft.com/office/drawing/2014/main" id="{0A21ED7E-D089-F426-0F3B-E2AC898EFD4C}"/>
              </a:ext>
            </a:extLst>
          </p:cNvPr>
          <p:cNvPicPr>
            <a:picLocks noChangeAspect="1"/>
          </p:cNvPicPr>
          <p:nvPr/>
        </p:nvPicPr>
        <p:blipFill>
          <a:blip r:embed="rId8"/>
          <a:stretch>
            <a:fillRect/>
          </a:stretch>
        </p:blipFill>
        <p:spPr>
          <a:xfrm>
            <a:off x="8279731" y="3807994"/>
            <a:ext cx="2530643" cy="2520617"/>
          </a:xfrm>
          <a:prstGeom prst="rect">
            <a:avLst/>
          </a:prstGeom>
        </p:spPr>
      </p:pic>
      <p:sp>
        <p:nvSpPr>
          <p:cNvPr id="10" name="TextBox 9">
            <a:extLst>
              <a:ext uri="{FF2B5EF4-FFF2-40B4-BE49-F238E27FC236}">
                <a16:creationId xmlns:a16="http://schemas.microsoft.com/office/drawing/2014/main" id="{16AEDE77-47C2-50FC-686B-3C93CB088370}"/>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14" name="TextBox 13">
            <a:extLst>
              <a:ext uri="{FF2B5EF4-FFF2-40B4-BE49-F238E27FC236}">
                <a16:creationId xmlns:a16="http://schemas.microsoft.com/office/drawing/2014/main" id="{D1E381EB-481A-8ACD-43BA-54C324C2E0D2}"/>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2261325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2CFC9CB-D162-264A-516C-63A8653BA84F}"/>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C19CB9B2-96EB-B1DE-7B72-71634E14BCC5}"/>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371581F0-92B3-3797-4494-021A2910BE2C}"/>
              </a:ext>
            </a:extLst>
          </p:cNvPr>
          <p:cNvPicPr>
            <a:picLocks noChangeAspect="1"/>
          </p:cNvPicPr>
          <p:nvPr/>
        </p:nvPicPr>
        <p:blipFill>
          <a:blip r:embed="rId4"/>
          <a:stretch>
            <a:fillRect/>
          </a:stretch>
        </p:blipFill>
        <p:spPr>
          <a:xfrm>
            <a:off x="5151247" y="751660"/>
            <a:ext cx="1638849" cy="3539913"/>
          </a:xfrm>
          <a:prstGeom prst="rect">
            <a:avLst/>
          </a:prstGeom>
        </p:spPr>
      </p:pic>
      <p:sp>
        <p:nvSpPr>
          <p:cNvPr id="2" name="TextBox 1">
            <a:extLst>
              <a:ext uri="{FF2B5EF4-FFF2-40B4-BE49-F238E27FC236}">
                <a16:creationId xmlns:a16="http://schemas.microsoft.com/office/drawing/2014/main" id="{4028C537-7253-8C94-5F7F-0EAC0DB16793}"/>
              </a:ext>
            </a:extLst>
          </p:cNvPr>
          <p:cNvSpPr txBox="1"/>
          <p:nvPr/>
        </p:nvSpPr>
        <p:spPr>
          <a:xfrm>
            <a:off x="4663736" y="4215182"/>
            <a:ext cx="287328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TETAPI JANGAN LUPA! JIKA INGIN PAKAI INTERNET HARUS DIAWASI OLEH ORANG DEWASA!</a:t>
            </a:r>
          </a:p>
          <a:p>
            <a:pPr algn="ctr"/>
            <a:endParaRPr lang="en-US" sz="1400" b="1" dirty="0">
              <a:latin typeface="KaiTi"/>
              <a:ea typeface="KaiTi"/>
            </a:endParaRPr>
          </a:p>
          <a:p>
            <a:pPr algn="ctr"/>
            <a:r>
              <a:rPr lang="en-US" sz="1400" b="1" dirty="0">
                <a:latin typeface="KaiTi"/>
                <a:ea typeface="KaiTi"/>
              </a:rPr>
              <a:t>INTERNET SANGAT LUAS DAN TIDAK BEGITU AMAN, JADI LEBIH BAIK JIKA KALIAN MENGGUNAKANNYA SUDAH DEWASA! :D</a:t>
            </a:r>
          </a:p>
        </p:txBody>
      </p:sp>
      <p:sp>
        <p:nvSpPr>
          <p:cNvPr id="10" name="TextBox 9">
            <a:extLst>
              <a:ext uri="{FF2B5EF4-FFF2-40B4-BE49-F238E27FC236}">
                <a16:creationId xmlns:a16="http://schemas.microsoft.com/office/drawing/2014/main" id="{44CF908E-5BF5-E34F-4360-84B0798BE3E6}"/>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sz="1400">
              <a:solidFill>
                <a:schemeClr val="bg1"/>
              </a:solidFill>
              <a:ea typeface="+mn-lt"/>
              <a:cs typeface="+mn-lt"/>
            </a:endParaRPr>
          </a:p>
          <a:p>
            <a:pPr algn="ctr"/>
            <a:endParaRPr lang="en-US" sz="1400" dirty="0">
              <a:solidFill>
                <a:schemeClr val="bg1"/>
              </a:solidFill>
            </a:endParaRPr>
          </a:p>
        </p:txBody>
      </p:sp>
      <p:sp>
        <p:nvSpPr>
          <p:cNvPr id="16" name="TextBox 15">
            <a:extLst>
              <a:ext uri="{FF2B5EF4-FFF2-40B4-BE49-F238E27FC236}">
                <a16:creationId xmlns:a16="http://schemas.microsoft.com/office/drawing/2014/main" id="{B1E4253A-9499-EFAA-E968-E7E635ECEE24}"/>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1742427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25A0627-0CFD-0199-A865-EFD2984E68A2}"/>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5F48A8E8-397E-0EE4-25B2-044C21BF4A43}"/>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F331841F-9AE4-BDCB-AB8B-8C078EF88B66}"/>
              </a:ext>
            </a:extLst>
          </p:cNvPr>
          <p:cNvPicPr>
            <a:picLocks noChangeAspect="1"/>
          </p:cNvPicPr>
          <p:nvPr/>
        </p:nvPicPr>
        <p:blipFill>
          <a:blip r:embed="rId4"/>
          <a:stretch>
            <a:fillRect/>
          </a:stretch>
        </p:blipFill>
        <p:spPr>
          <a:xfrm>
            <a:off x="5151247" y="751660"/>
            <a:ext cx="1638849" cy="3539914"/>
          </a:xfrm>
          <a:prstGeom prst="rect">
            <a:avLst/>
          </a:prstGeom>
        </p:spPr>
      </p:pic>
      <p:sp>
        <p:nvSpPr>
          <p:cNvPr id="2" name="TextBox 1">
            <a:extLst>
              <a:ext uri="{FF2B5EF4-FFF2-40B4-BE49-F238E27FC236}">
                <a16:creationId xmlns:a16="http://schemas.microsoft.com/office/drawing/2014/main" id="{C16D6126-5552-F564-F31C-C800CBC59DFC}"/>
              </a:ext>
            </a:extLst>
          </p:cNvPr>
          <p:cNvSpPr txBox="1"/>
          <p:nvPr/>
        </p:nvSpPr>
        <p:spPr>
          <a:xfrm>
            <a:off x="4663736" y="4446676"/>
            <a:ext cx="2873287"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TERIMAKASIH SUDAH BELAJAR TENTANG INTERNET BERSAMA KU YAA!</a:t>
            </a:r>
          </a:p>
          <a:p>
            <a:pPr algn="ctr"/>
            <a:endParaRPr lang="en-US" sz="1400" b="1" dirty="0">
              <a:latin typeface="KaiTi"/>
              <a:ea typeface="KaiTi"/>
            </a:endParaRPr>
          </a:p>
          <a:p>
            <a:pPr algn="ctr"/>
            <a:r>
              <a:rPr lang="en-US" sz="1200" b="1" dirty="0">
                <a:latin typeface="KaiTi"/>
                <a:ea typeface="KaiTi"/>
              </a:rPr>
              <a:t>SEMOGA KALIAN MENJADI LEBIH MENGERTI TENTANG INTERNET DAN TAU CARA MENGGUNAKANNYA DENGAN BAIK!</a:t>
            </a:r>
          </a:p>
        </p:txBody>
      </p:sp>
      <p:sp>
        <p:nvSpPr>
          <p:cNvPr id="6" name="TextBox 5">
            <a:extLst>
              <a:ext uri="{FF2B5EF4-FFF2-40B4-BE49-F238E27FC236}">
                <a16:creationId xmlns:a16="http://schemas.microsoft.com/office/drawing/2014/main" id="{6D407DAD-1274-A05A-4024-DF2793C60F80}"/>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sz="1400">
              <a:solidFill>
                <a:schemeClr val="bg1"/>
              </a:solidFill>
              <a:ea typeface="+mn-lt"/>
              <a:cs typeface="+mn-lt"/>
            </a:endParaRPr>
          </a:p>
          <a:p>
            <a:pPr algn="ctr"/>
            <a:endParaRPr lang="en-US" sz="1400" dirty="0">
              <a:solidFill>
                <a:schemeClr val="bg1"/>
              </a:solidFill>
            </a:endParaRPr>
          </a:p>
        </p:txBody>
      </p:sp>
      <p:sp>
        <p:nvSpPr>
          <p:cNvPr id="8" name="TextBox 7">
            <a:extLst>
              <a:ext uri="{FF2B5EF4-FFF2-40B4-BE49-F238E27FC236}">
                <a16:creationId xmlns:a16="http://schemas.microsoft.com/office/drawing/2014/main" id="{DD0756A9-94CD-0313-2C64-691AF12B7E09}"/>
              </a:ext>
            </a:extLst>
          </p:cNvPr>
          <p:cNvSpPr txBox="1"/>
          <p:nvPr/>
        </p:nvSpPr>
        <p:spPr>
          <a:xfrm>
            <a:off x="2710792" y="324266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spTree>
    <p:extLst>
      <p:ext uri="{BB962C8B-B14F-4D97-AF65-F5344CB8AC3E}">
        <p14:creationId xmlns:p14="http://schemas.microsoft.com/office/powerpoint/2010/main" val="565318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3955628-4B23-02B2-27F8-6292519EF43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8B49FD-C332-0721-09CB-383486FF79E2}"/>
              </a:ext>
            </a:extLst>
          </p:cNvPr>
          <p:cNvSpPr txBox="1"/>
          <p:nvPr/>
        </p:nvSpPr>
        <p:spPr>
          <a:xfrm>
            <a:off x="914399" y="1076325"/>
            <a:ext cx="1036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KLIK DISINI UNTUK KEMBALI KE HALAMAN AWAL YA :D </a:t>
            </a:r>
            <a:r>
              <a:rPr lang="en-US" sz="6000" dirty="0">
                <a:solidFill>
                  <a:schemeClr val="bg1"/>
                </a:solidFill>
                <a:latin typeface="Segoe UI"/>
                <a:cs typeface="Segoe UI"/>
              </a:rPr>
              <a:t> </a:t>
            </a:r>
            <a:endParaRPr lang="en-US" sz="6000" dirty="0">
              <a:solidFill>
                <a:schemeClr val="bg1"/>
              </a:solidFill>
              <a:latin typeface="Segoe UI"/>
              <a:cs typeface="Segoe UI"/>
              <a:hlinkClick r:id="rId3">
                <a:extLst>
                  <a:ext uri="{A12FA001-AC4F-418D-AE19-62706E023703}">
                    <ahyp:hlinkClr xmlns:ahyp="http://schemas.microsoft.com/office/drawing/2018/hyperlinkcolor" val="tx"/>
                  </a:ext>
                </a:extLst>
              </a:hlinkClick>
            </a:endParaRPr>
          </a:p>
        </p:txBody>
      </p:sp>
      <p:pic>
        <p:nvPicPr>
          <p:cNvPr id="2" name="Picture 1">
            <a:extLst>
              <a:ext uri="{FF2B5EF4-FFF2-40B4-BE49-F238E27FC236}">
                <a16:creationId xmlns:a16="http://schemas.microsoft.com/office/drawing/2014/main" id="{01341CAD-606B-B652-4C14-C25000CD8DB1}"/>
              </a:ext>
            </a:extLst>
          </p:cNvPr>
          <p:cNvPicPr>
            <a:picLocks noChangeAspect="1"/>
          </p:cNvPicPr>
          <p:nvPr/>
        </p:nvPicPr>
        <p:blipFill>
          <a:blip r:embed="rId4"/>
          <a:stretch>
            <a:fillRect/>
          </a:stretch>
        </p:blipFill>
        <p:spPr>
          <a:xfrm>
            <a:off x="8697310" y="3153103"/>
            <a:ext cx="2688897" cy="3626069"/>
          </a:xfrm>
          <a:prstGeom prst="rect">
            <a:avLst/>
          </a:prstGeom>
        </p:spPr>
      </p:pic>
      <p:pic>
        <p:nvPicPr>
          <p:cNvPr id="6" name="Picture 5">
            <a:extLst>
              <a:ext uri="{FF2B5EF4-FFF2-40B4-BE49-F238E27FC236}">
                <a16:creationId xmlns:a16="http://schemas.microsoft.com/office/drawing/2014/main" id="{2E3790C9-81EF-C056-A1AB-1C7BE9A2FF44}"/>
              </a:ext>
            </a:extLst>
          </p:cNvPr>
          <p:cNvPicPr>
            <a:picLocks noChangeAspect="1"/>
          </p:cNvPicPr>
          <p:nvPr/>
        </p:nvPicPr>
        <p:blipFill>
          <a:blip r:embed="rId5"/>
          <a:stretch>
            <a:fillRect/>
          </a:stretch>
        </p:blipFill>
        <p:spPr>
          <a:xfrm>
            <a:off x="6099068" y="3021169"/>
            <a:ext cx="2681876" cy="3621190"/>
          </a:xfrm>
          <a:prstGeom prst="rect">
            <a:avLst/>
          </a:prstGeom>
        </p:spPr>
      </p:pic>
      <p:pic>
        <p:nvPicPr>
          <p:cNvPr id="8" name="Picture 7">
            <a:extLst>
              <a:ext uri="{FF2B5EF4-FFF2-40B4-BE49-F238E27FC236}">
                <a16:creationId xmlns:a16="http://schemas.microsoft.com/office/drawing/2014/main" id="{C2FFE241-69EC-70CA-38C6-BD40993C17E3}"/>
              </a:ext>
            </a:extLst>
          </p:cNvPr>
          <p:cNvPicPr>
            <a:picLocks noChangeAspect="1"/>
          </p:cNvPicPr>
          <p:nvPr/>
        </p:nvPicPr>
        <p:blipFill>
          <a:blip r:embed="rId6"/>
          <a:stretch>
            <a:fillRect/>
          </a:stretch>
        </p:blipFill>
        <p:spPr>
          <a:xfrm>
            <a:off x="1036095" y="2884025"/>
            <a:ext cx="1744870" cy="3758114"/>
          </a:xfrm>
          <a:prstGeom prst="rect">
            <a:avLst/>
          </a:prstGeom>
        </p:spPr>
      </p:pic>
      <p:pic>
        <p:nvPicPr>
          <p:cNvPr id="9" name="Picture 8">
            <a:extLst>
              <a:ext uri="{FF2B5EF4-FFF2-40B4-BE49-F238E27FC236}">
                <a16:creationId xmlns:a16="http://schemas.microsoft.com/office/drawing/2014/main" id="{BAC4D920-CD1A-DE3B-8584-70DBD839949C}"/>
              </a:ext>
            </a:extLst>
          </p:cNvPr>
          <p:cNvPicPr>
            <a:picLocks noChangeAspect="1"/>
          </p:cNvPicPr>
          <p:nvPr/>
        </p:nvPicPr>
        <p:blipFill>
          <a:blip r:embed="rId7"/>
          <a:stretch>
            <a:fillRect/>
          </a:stretch>
        </p:blipFill>
        <p:spPr>
          <a:xfrm>
            <a:off x="3273947" y="2728008"/>
            <a:ext cx="2509294" cy="4054514"/>
          </a:xfrm>
          <a:prstGeom prst="rect">
            <a:avLst/>
          </a:prstGeom>
        </p:spPr>
      </p:pic>
    </p:spTree>
    <p:extLst>
      <p:ext uri="{BB962C8B-B14F-4D97-AF65-F5344CB8AC3E}">
        <p14:creationId xmlns:p14="http://schemas.microsoft.com/office/powerpoint/2010/main" val="3949624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63447ED-50D7-9D03-7D78-E0412F4E1E4F}"/>
            </a:ext>
          </a:extLst>
        </p:cNvPr>
        <p:cNvGrpSpPr/>
        <p:nvPr/>
      </p:nvGrpSpPr>
      <p:grpSpPr>
        <a:xfrm>
          <a:off x="0" y="0"/>
          <a:ext cx="0" cy="0"/>
          <a:chOff x="0" y="0"/>
          <a:chExt cx="0" cy="0"/>
        </a:xfrm>
      </p:grpSpPr>
    </p:spTree>
    <p:extLst>
      <p:ext uri="{BB962C8B-B14F-4D97-AF65-F5344CB8AC3E}">
        <p14:creationId xmlns:p14="http://schemas.microsoft.com/office/powerpoint/2010/main" val="2454049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5F6108A-C183-E847-52AF-2A747E1B1170}"/>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BDAAB0B6-E3D5-EB83-3912-02894F0499E2}"/>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ED2DAEC3-BB1D-740A-B270-16DFA8DA5B64}"/>
              </a:ext>
            </a:extLst>
          </p:cNvPr>
          <p:cNvPicPr>
            <a:picLocks noChangeAspect="1"/>
          </p:cNvPicPr>
          <p:nvPr/>
        </p:nvPicPr>
        <p:blipFill>
          <a:blip r:embed="rId4"/>
          <a:stretch>
            <a:fillRect/>
          </a:stretch>
        </p:blipFill>
        <p:spPr>
          <a:xfrm>
            <a:off x="5133817" y="726971"/>
            <a:ext cx="1625098" cy="3900237"/>
          </a:xfrm>
          <a:prstGeom prst="rect">
            <a:avLst/>
          </a:prstGeom>
        </p:spPr>
      </p:pic>
      <p:sp>
        <p:nvSpPr>
          <p:cNvPr id="5" name="TextBox 4">
            <a:extLst>
              <a:ext uri="{FF2B5EF4-FFF2-40B4-BE49-F238E27FC236}">
                <a16:creationId xmlns:a16="http://schemas.microsoft.com/office/drawing/2014/main" id="{15BCE8C1-13D4-13F7-34AD-C2B00E89F2C6}"/>
              </a:ext>
            </a:extLst>
          </p:cNvPr>
          <p:cNvSpPr txBox="1"/>
          <p:nvPr/>
        </p:nvSpPr>
        <p:spPr>
          <a:xfrm>
            <a:off x="4892842" y="4461710"/>
            <a:ext cx="241634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SALAM ADIK-ADIK!</a:t>
            </a:r>
          </a:p>
          <a:p>
            <a:pPr algn="ctr"/>
            <a:endParaRPr lang="en-US" sz="1400" b="1" dirty="0">
              <a:latin typeface="KaiTi"/>
              <a:ea typeface="KaiTi"/>
              <a:cs typeface="Segoe UI"/>
            </a:endParaRPr>
          </a:p>
          <a:p>
            <a:pPr algn="ctr"/>
            <a:r>
              <a:rPr lang="en-US" sz="1400" b="1" dirty="0">
                <a:latin typeface="KaiTi"/>
                <a:ea typeface="KaiTi"/>
                <a:cs typeface="Segoe UI"/>
              </a:rPr>
              <a:t>DISINI KITA AKAN MEMBAHAS</a:t>
            </a:r>
          </a:p>
          <a:p>
            <a:pPr algn="ctr"/>
            <a:r>
              <a:rPr lang="en-US" sz="1400" b="1" dirty="0">
                <a:latin typeface="KaiTi"/>
                <a:ea typeface="KaiTi"/>
                <a:cs typeface="Segoe UI"/>
              </a:rPr>
              <a:t>MATERI TENTANG</a:t>
            </a:r>
          </a:p>
          <a:p>
            <a:pPr algn="ctr"/>
            <a:r>
              <a:rPr lang="en-US" sz="1400" b="1" dirty="0">
                <a:latin typeface="KaiTi"/>
                <a:ea typeface="KaiTi"/>
                <a:cs typeface="Segoe UI"/>
              </a:rPr>
              <a:t>"LAPTOP YANG CANGGIH!"</a:t>
            </a:r>
          </a:p>
        </p:txBody>
      </p:sp>
      <p:sp>
        <p:nvSpPr>
          <p:cNvPr id="2" name="TextBox 1">
            <a:extLst>
              <a:ext uri="{FF2B5EF4-FFF2-40B4-BE49-F238E27FC236}">
                <a16:creationId xmlns:a16="http://schemas.microsoft.com/office/drawing/2014/main" id="{A5215665-8A61-FED0-7C76-40B3A7338C8C}"/>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2E0C6426-E295-4596-A6E3-2E905891122D}"/>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spTree>
    <p:extLst>
      <p:ext uri="{BB962C8B-B14F-4D97-AF65-F5344CB8AC3E}">
        <p14:creationId xmlns:p14="http://schemas.microsoft.com/office/powerpoint/2010/main" val="21991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8C67A52-09F2-2D2F-A587-D07CDF1103F7}"/>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043E2A1B-65B9-D119-1DAB-0BC8A7FF6FAC}"/>
              </a:ext>
            </a:extLst>
          </p:cNvPr>
          <p:cNvPicPr>
            <a:picLocks noChangeAspect="1"/>
          </p:cNvPicPr>
          <p:nvPr/>
        </p:nvPicPr>
        <p:blipFill>
          <a:blip r:embed="rId3"/>
          <a:stretch>
            <a:fillRect/>
          </a:stretch>
        </p:blipFill>
        <p:spPr>
          <a:xfrm>
            <a:off x="7745329" y="231607"/>
            <a:ext cx="3025943" cy="5975684"/>
          </a:xfrm>
          <a:prstGeom prst="rect">
            <a:avLst/>
          </a:prstGeom>
        </p:spPr>
      </p:pic>
      <p:pic>
        <p:nvPicPr>
          <p:cNvPr id="4" name="Picture 3">
            <a:extLst>
              <a:ext uri="{FF2B5EF4-FFF2-40B4-BE49-F238E27FC236}">
                <a16:creationId xmlns:a16="http://schemas.microsoft.com/office/drawing/2014/main" id="{3D00D06F-089B-6BFA-057E-F749897384D3}"/>
              </a:ext>
            </a:extLst>
          </p:cNvPr>
          <p:cNvPicPr>
            <a:picLocks noChangeAspect="1"/>
          </p:cNvPicPr>
          <p:nvPr/>
        </p:nvPicPr>
        <p:blipFill>
          <a:blip r:embed="rId4"/>
          <a:stretch>
            <a:fillRect/>
          </a:stretch>
        </p:blipFill>
        <p:spPr>
          <a:xfrm>
            <a:off x="8296117" y="517421"/>
            <a:ext cx="1625098" cy="3900237"/>
          </a:xfrm>
          <a:prstGeom prst="rect">
            <a:avLst/>
          </a:prstGeom>
        </p:spPr>
      </p:pic>
      <p:sp>
        <p:nvSpPr>
          <p:cNvPr id="5" name="TextBox 4">
            <a:extLst>
              <a:ext uri="{FF2B5EF4-FFF2-40B4-BE49-F238E27FC236}">
                <a16:creationId xmlns:a16="http://schemas.microsoft.com/office/drawing/2014/main" id="{6E5879D8-4030-97C5-AF4D-F5A1A6ECC69F}"/>
              </a:ext>
            </a:extLst>
          </p:cNvPr>
          <p:cNvSpPr txBox="1"/>
          <p:nvPr/>
        </p:nvSpPr>
        <p:spPr>
          <a:xfrm>
            <a:off x="8055142" y="4252160"/>
            <a:ext cx="2416342"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NAH ADIK-ADIK PASTI PERNAH MELIHAT SEBUAH "LAPTOP"</a:t>
            </a:r>
          </a:p>
          <a:p>
            <a:pPr algn="ctr"/>
            <a:endParaRPr lang="en-US" sz="1400" b="1" dirty="0">
              <a:latin typeface="KaiTi"/>
              <a:ea typeface="KaiTi"/>
              <a:cs typeface="Segoe UI"/>
            </a:endParaRPr>
          </a:p>
          <a:p>
            <a:pPr algn="ctr"/>
            <a:r>
              <a:rPr lang="en-US" sz="1200" b="1" dirty="0">
                <a:latin typeface="KaiTi"/>
                <a:ea typeface="KaiTi"/>
                <a:cs typeface="Segoe UI"/>
              </a:rPr>
              <a:t>GURU-GURU KALIAN PUN MEMILIKI LAPTOP UNTUK MENGERJAKAN TUGAS DAN SEHARI-HARI! :D</a:t>
            </a:r>
          </a:p>
        </p:txBody>
      </p:sp>
      <p:sp>
        <p:nvSpPr>
          <p:cNvPr id="2" name="TextBox 1">
            <a:extLst>
              <a:ext uri="{FF2B5EF4-FFF2-40B4-BE49-F238E27FC236}">
                <a16:creationId xmlns:a16="http://schemas.microsoft.com/office/drawing/2014/main" id="{EB01B4CF-EF26-7B7C-D9A4-3ED526812767}"/>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DE0CAC1C-2173-BDCF-2AC0-83A6D9F4DD30}"/>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6" name="Picture 5" descr="A computer with a colorful screen&#10;&#10;AI-generated content may be incorrect.">
            <a:extLst>
              <a:ext uri="{FF2B5EF4-FFF2-40B4-BE49-F238E27FC236}">
                <a16:creationId xmlns:a16="http://schemas.microsoft.com/office/drawing/2014/main" id="{B723E21C-A3C2-AB48-8345-F3FB600D28C1}"/>
              </a:ext>
            </a:extLst>
          </p:cNvPr>
          <p:cNvPicPr>
            <a:picLocks noChangeAspect="1"/>
          </p:cNvPicPr>
          <p:nvPr/>
        </p:nvPicPr>
        <p:blipFill>
          <a:blip r:embed="rId5"/>
          <a:srcRect l="10725" t="1809" r="15072" b="-276"/>
          <a:stretch/>
        </p:blipFill>
        <p:spPr>
          <a:xfrm>
            <a:off x="1485900" y="1400176"/>
            <a:ext cx="4876808" cy="3637773"/>
          </a:xfrm>
          <a:prstGeom prst="rect">
            <a:avLst/>
          </a:prstGeom>
        </p:spPr>
      </p:pic>
    </p:spTree>
    <p:extLst>
      <p:ext uri="{BB962C8B-B14F-4D97-AF65-F5344CB8AC3E}">
        <p14:creationId xmlns:p14="http://schemas.microsoft.com/office/powerpoint/2010/main" val="683682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FE93E24-85D3-52B3-22F9-E837C40814E5}"/>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CB12D4D7-0D22-9D07-76AE-3623ACCAD26F}"/>
              </a:ext>
            </a:extLst>
          </p:cNvPr>
          <p:cNvPicPr>
            <a:picLocks noChangeAspect="1"/>
          </p:cNvPicPr>
          <p:nvPr/>
        </p:nvPicPr>
        <p:blipFill>
          <a:blip r:embed="rId3"/>
          <a:stretch>
            <a:fillRect/>
          </a:stretch>
        </p:blipFill>
        <p:spPr>
          <a:xfrm>
            <a:off x="7707229" y="269707"/>
            <a:ext cx="3025943" cy="5975684"/>
          </a:xfrm>
          <a:prstGeom prst="rect">
            <a:avLst/>
          </a:prstGeom>
        </p:spPr>
      </p:pic>
      <p:pic>
        <p:nvPicPr>
          <p:cNvPr id="4" name="Picture 3" descr="A cartoon of a person&#10;&#10;AI-generated content may be incorrect.">
            <a:extLst>
              <a:ext uri="{FF2B5EF4-FFF2-40B4-BE49-F238E27FC236}">
                <a16:creationId xmlns:a16="http://schemas.microsoft.com/office/drawing/2014/main" id="{6394E9F1-DB4F-0744-99AA-0C137B3BAA57}"/>
              </a:ext>
            </a:extLst>
          </p:cNvPr>
          <p:cNvPicPr>
            <a:picLocks noChangeAspect="1"/>
          </p:cNvPicPr>
          <p:nvPr/>
        </p:nvPicPr>
        <p:blipFill>
          <a:blip r:embed="rId4"/>
          <a:stretch>
            <a:fillRect/>
          </a:stretch>
        </p:blipFill>
        <p:spPr>
          <a:xfrm>
            <a:off x="8118207" y="341898"/>
            <a:ext cx="1838042" cy="4403682"/>
          </a:xfrm>
          <a:prstGeom prst="rect">
            <a:avLst/>
          </a:prstGeom>
        </p:spPr>
      </p:pic>
      <p:sp>
        <p:nvSpPr>
          <p:cNvPr id="5" name="TextBox 4">
            <a:extLst>
              <a:ext uri="{FF2B5EF4-FFF2-40B4-BE49-F238E27FC236}">
                <a16:creationId xmlns:a16="http://schemas.microsoft.com/office/drawing/2014/main" id="{5DC7326E-8068-C3C1-C9B7-FD5CA5A1431C}"/>
              </a:ext>
            </a:extLst>
          </p:cNvPr>
          <p:cNvSpPr txBox="1"/>
          <p:nvPr/>
        </p:nvSpPr>
        <p:spPr>
          <a:xfrm>
            <a:off x="8017042" y="4290260"/>
            <a:ext cx="241634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LAPTOP ADALAH VERSI MINI SEBUAH KOMPUTER YANG BISA DIBAWA KEMANA-MANA! KALO KOMPUTER SEBAGIAN DARI KALIAN TAUNYA SEPERTI YANG ADA PADA FOTO YANG DIPERLIHATKAN!</a:t>
            </a:r>
          </a:p>
        </p:txBody>
      </p:sp>
      <p:sp>
        <p:nvSpPr>
          <p:cNvPr id="2" name="TextBox 1">
            <a:extLst>
              <a:ext uri="{FF2B5EF4-FFF2-40B4-BE49-F238E27FC236}">
                <a16:creationId xmlns:a16="http://schemas.microsoft.com/office/drawing/2014/main" id="{A36C7E2C-F695-BFB4-DA9F-7193362B5B08}"/>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85EDDDCC-84E2-AA09-2D65-2184FB3D6025}"/>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6" name="Picture 5" descr="A computer with a monitor and headphones on it&#10;&#10;AI-generated content may be incorrect.">
            <a:extLst>
              <a:ext uri="{FF2B5EF4-FFF2-40B4-BE49-F238E27FC236}">
                <a16:creationId xmlns:a16="http://schemas.microsoft.com/office/drawing/2014/main" id="{F7E51C6D-8965-D1F9-D426-64980E9E05B7}"/>
              </a:ext>
            </a:extLst>
          </p:cNvPr>
          <p:cNvPicPr>
            <a:picLocks noChangeAspect="1"/>
          </p:cNvPicPr>
          <p:nvPr/>
        </p:nvPicPr>
        <p:blipFill>
          <a:blip r:embed="rId5"/>
          <a:stretch>
            <a:fillRect/>
          </a:stretch>
        </p:blipFill>
        <p:spPr>
          <a:xfrm>
            <a:off x="685800" y="271463"/>
            <a:ext cx="5295900" cy="2990850"/>
          </a:xfrm>
          <a:prstGeom prst="rect">
            <a:avLst/>
          </a:prstGeom>
        </p:spPr>
      </p:pic>
      <p:pic>
        <p:nvPicPr>
          <p:cNvPr id="8" name="Picture 7" descr="A computer tower with lights&#10;&#10;AI-generated content may be incorrect.">
            <a:extLst>
              <a:ext uri="{FF2B5EF4-FFF2-40B4-BE49-F238E27FC236}">
                <a16:creationId xmlns:a16="http://schemas.microsoft.com/office/drawing/2014/main" id="{3813350E-4554-B439-D884-B8637A0E1EE8}"/>
              </a:ext>
            </a:extLst>
          </p:cNvPr>
          <p:cNvPicPr>
            <a:picLocks noChangeAspect="1"/>
          </p:cNvPicPr>
          <p:nvPr/>
        </p:nvPicPr>
        <p:blipFill>
          <a:blip r:embed="rId6"/>
          <a:stretch>
            <a:fillRect/>
          </a:stretch>
        </p:blipFill>
        <p:spPr>
          <a:xfrm>
            <a:off x="685800" y="3348038"/>
            <a:ext cx="5295900" cy="3067050"/>
          </a:xfrm>
          <a:prstGeom prst="rect">
            <a:avLst/>
          </a:prstGeom>
        </p:spPr>
      </p:pic>
    </p:spTree>
    <p:extLst>
      <p:ext uri="{BB962C8B-B14F-4D97-AF65-F5344CB8AC3E}">
        <p14:creationId xmlns:p14="http://schemas.microsoft.com/office/powerpoint/2010/main" val="1107877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AB244C1-FB9E-ECB4-4239-E0BF7873D57E}"/>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8E9D676B-7C46-EB2C-30F7-C5DF70347AB9}"/>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FB44E12D-E3F7-F7B8-3718-34E2B529E245}"/>
              </a:ext>
            </a:extLst>
          </p:cNvPr>
          <p:cNvPicPr>
            <a:picLocks noChangeAspect="1"/>
          </p:cNvPicPr>
          <p:nvPr/>
        </p:nvPicPr>
        <p:blipFill>
          <a:blip r:embed="rId4"/>
          <a:stretch>
            <a:fillRect/>
          </a:stretch>
        </p:blipFill>
        <p:spPr>
          <a:xfrm>
            <a:off x="5133817" y="726971"/>
            <a:ext cx="1625098" cy="3900237"/>
          </a:xfrm>
          <a:prstGeom prst="rect">
            <a:avLst/>
          </a:prstGeom>
        </p:spPr>
      </p:pic>
      <p:sp>
        <p:nvSpPr>
          <p:cNvPr id="5" name="TextBox 4">
            <a:extLst>
              <a:ext uri="{FF2B5EF4-FFF2-40B4-BE49-F238E27FC236}">
                <a16:creationId xmlns:a16="http://schemas.microsoft.com/office/drawing/2014/main" id="{5552EFBE-BE18-7ED5-DD80-B1D2A7EE6BCD}"/>
              </a:ext>
            </a:extLst>
          </p:cNvPr>
          <p:cNvSpPr txBox="1"/>
          <p:nvPr/>
        </p:nvSpPr>
        <p:spPr>
          <a:xfrm>
            <a:off x="4892842" y="4328360"/>
            <a:ext cx="2416342"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LAPTOP UNTUK BEBERAPA ORANG DEWASA SAMA PENTINGNYA (BAHKAN TERKADANG LEBIH PENTING) DENGAN MEMBAWA HANDPHONE! KARENA ADA BANYAK HAL YANG TIDAK BISA DIKERJAKAN DI HANDPHONE DIBANDINGKAN DI LAPTOP!</a:t>
            </a:r>
            <a:endParaRPr lang="en-US" sz="1300" dirty="0"/>
          </a:p>
        </p:txBody>
      </p:sp>
      <p:sp>
        <p:nvSpPr>
          <p:cNvPr id="2" name="TextBox 1">
            <a:extLst>
              <a:ext uri="{FF2B5EF4-FFF2-40B4-BE49-F238E27FC236}">
                <a16:creationId xmlns:a16="http://schemas.microsoft.com/office/drawing/2014/main" id="{0996FD32-E5B6-6F1D-1740-A497B5E7BA31}"/>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8F1F5F69-DCDE-5A31-386C-50A40E9C0DCB}"/>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spTree>
    <p:extLst>
      <p:ext uri="{BB962C8B-B14F-4D97-AF65-F5344CB8AC3E}">
        <p14:creationId xmlns:p14="http://schemas.microsoft.com/office/powerpoint/2010/main" val="71875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E00C80E0-D13A-D320-32E9-BF77C76A206C}"/>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60352D78-8A25-AC91-3AB5-F5D722C56DE5}"/>
              </a:ext>
            </a:extLst>
          </p:cNvPr>
          <p:cNvPicPr>
            <a:picLocks noChangeAspect="1"/>
          </p:cNvPicPr>
          <p:nvPr/>
        </p:nvPicPr>
        <p:blipFill>
          <a:blip r:embed="rId4"/>
          <a:stretch>
            <a:fillRect/>
          </a:stretch>
        </p:blipFill>
        <p:spPr>
          <a:xfrm>
            <a:off x="5059947" y="601579"/>
            <a:ext cx="1811421" cy="3900237"/>
          </a:xfrm>
          <a:prstGeom prst="rect">
            <a:avLst/>
          </a:prstGeom>
        </p:spPr>
      </p:pic>
      <p:sp>
        <p:nvSpPr>
          <p:cNvPr id="5" name="TextBox 4">
            <a:extLst>
              <a:ext uri="{FF2B5EF4-FFF2-40B4-BE49-F238E27FC236}">
                <a16:creationId xmlns:a16="http://schemas.microsoft.com/office/drawing/2014/main" id="{EEF9FD7D-1688-EA0B-60C1-A287C6FBE4AE}"/>
              </a:ext>
            </a:extLst>
          </p:cNvPr>
          <p:cNvSpPr txBox="1"/>
          <p:nvPr/>
        </p:nvSpPr>
        <p:spPr>
          <a:xfrm>
            <a:off x="4892842" y="4461710"/>
            <a:ext cx="241634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HALO ADIK-ADIK! :D</a:t>
            </a:r>
          </a:p>
          <a:p>
            <a:pPr algn="ctr"/>
            <a:endParaRPr lang="en-US" sz="1400" b="1" dirty="0">
              <a:latin typeface="KaiTi"/>
              <a:ea typeface="KaiTi"/>
              <a:cs typeface="Segoe UI"/>
            </a:endParaRPr>
          </a:p>
          <a:p>
            <a:pPr algn="ctr"/>
            <a:r>
              <a:rPr lang="en-US" sz="1400" b="1" dirty="0">
                <a:latin typeface="KaiTi"/>
                <a:ea typeface="KaiTi"/>
                <a:cs typeface="Segoe UI"/>
              </a:rPr>
              <a:t>DISINI KITA AKAN MEMBAHAS</a:t>
            </a:r>
          </a:p>
          <a:p>
            <a:pPr algn="ctr"/>
            <a:r>
              <a:rPr lang="en-US" sz="1400" b="1" dirty="0">
                <a:latin typeface="KaiTi"/>
                <a:ea typeface="KaiTi"/>
                <a:cs typeface="Segoe UI"/>
              </a:rPr>
              <a:t>MATERI TENTANG</a:t>
            </a:r>
          </a:p>
          <a:p>
            <a:pPr algn="ctr"/>
            <a:r>
              <a:rPr lang="en-US" sz="1400" b="1" dirty="0">
                <a:latin typeface="KaiTi"/>
                <a:ea typeface="KaiTi"/>
                <a:cs typeface="Segoe UI"/>
              </a:rPr>
              <a:t>"BERTANYA DI INTERNET!"</a:t>
            </a:r>
          </a:p>
        </p:txBody>
      </p:sp>
      <p:sp>
        <p:nvSpPr>
          <p:cNvPr id="2" name="TextBox 1">
            <a:extLst>
              <a:ext uri="{FF2B5EF4-FFF2-40B4-BE49-F238E27FC236}">
                <a16:creationId xmlns:a16="http://schemas.microsoft.com/office/drawing/2014/main" id="{81EB6170-E361-BCB8-5E3E-37C1BD9CDE2F}"/>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41F450A0-4ECD-81FA-82A0-65ABA506BF72}"/>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rId5" action="ppaction://hlinksldjump">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796925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F4BDBEE-F410-15FB-BE4E-FCCE5D6E7C3C}"/>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C8875347-47B4-A6E1-EBBC-3EABA69A4E0F}"/>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186F533D-A67D-9525-5CC9-E2F29ED7C064}"/>
              </a:ext>
            </a:extLst>
          </p:cNvPr>
          <p:cNvPicPr>
            <a:picLocks noChangeAspect="1"/>
          </p:cNvPicPr>
          <p:nvPr/>
        </p:nvPicPr>
        <p:blipFill>
          <a:blip r:embed="rId4"/>
          <a:stretch>
            <a:fillRect/>
          </a:stretch>
        </p:blipFill>
        <p:spPr>
          <a:xfrm>
            <a:off x="5133817" y="726971"/>
            <a:ext cx="1625098" cy="3900237"/>
          </a:xfrm>
          <a:prstGeom prst="rect">
            <a:avLst/>
          </a:prstGeom>
        </p:spPr>
      </p:pic>
      <p:sp>
        <p:nvSpPr>
          <p:cNvPr id="5" name="TextBox 4">
            <a:extLst>
              <a:ext uri="{FF2B5EF4-FFF2-40B4-BE49-F238E27FC236}">
                <a16:creationId xmlns:a16="http://schemas.microsoft.com/office/drawing/2014/main" id="{494AEF42-6125-1535-41C0-1B9D88CD265E}"/>
              </a:ext>
            </a:extLst>
          </p:cNvPr>
          <p:cNvSpPr txBox="1"/>
          <p:nvPr/>
        </p:nvSpPr>
        <p:spPr>
          <a:xfrm>
            <a:off x="4892842" y="4328360"/>
            <a:ext cx="2416342"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OH YA! KALIAN TAU GA KENAPA DISEBUTNYA "LAPTOP"?</a:t>
            </a:r>
          </a:p>
          <a:p>
            <a:pPr algn="ctr"/>
            <a:endParaRPr lang="en-US" sz="1300" b="1" dirty="0">
              <a:latin typeface="KaiTi"/>
              <a:ea typeface="KaiTi"/>
              <a:cs typeface="Segoe UI"/>
            </a:endParaRPr>
          </a:p>
          <a:p>
            <a:pPr algn="ctr"/>
            <a:r>
              <a:rPr lang="en-US" sz="1300" b="1" dirty="0">
                <a:latin typeface="KaiTi"/>
                <a:ea typeface="KaiTi"/>
                <a:cs typeface="Segoe UI"/>
              </a:rPr>
              <a:t>LAPTOP DISEBUT ITU KARENA MEREKA DIBUAT MENJADI MUDAH DIBAWA DAN DAPAT DIGUNAKAN SAMBIL DIPANGKU DI ATAS PAHA HEHE :D </a:t>
            </a:r>
          </a:p>
        </p:txBody>
      </p:sp>
      <p:sp>
        <p:nvSpPr>
          <p:cNvPr id="2" name="TextBox 1">
            <a:extLst>
              <a:ext uri="{FF2B5EF4-FFF2-40B4-BE49-F238E27FC236}">
                <a16:creationId xmlns:a16="http://schemas.microsoft.com/office/drawing/2014/main" id="{2E7D3571-2EF2-8E02-B29C-F46DF922C076}"/>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4AF81CAC-7381-E348-735F-91999144C9FD}"/>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spTree>
    <p:extLst>
      <p:ext uri="{BB962C8B-B14F-4D97-AF65-F5344CB8AC3E}">
        <p14:creationId xmlns:p14="http://schemas.microsoft.com/office/powerpoint/2010/main" val="432393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B2DE4CE-1C21-5F3E-1A94-D0D4F5954D2D}"/>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FE60FD18-9EC8-3073-50C1-AF85512EDF50}"/>
              </a:ext>
            </a:extLst>
          </p:cNvPr>
          <p:cNvPicPr>
            <a:picLocks noChangeAspect="1"/>
          </p:cNvPicPr>
          <p:nvPr/>
        </p:nvPicPr>
        <p:blipFill>
          <a:blip r:embed="rId3"/>
          <a:stretch>
            <a:fillRect/>
          </a:stretch>
        </p:blipFill>
        <p:spPr>
          <a:xfrm>
            <a:off x="7659604" y="345907"/>
            <a:ext cx="3025943" cy="5975684"/>
          </a:xfrm>
          <a:prstGeom prst="rect">
            <a:avLst/>
          </a:prstGeom>
        </p:spPr>
      </p:pic>
      <p:pic>
        <p:nvPicPr>
          <p:cNvPr id="4" name="Picture 3" descr="A cartoon of a person&#10;&#10;AI-generated content may be incorrect.">
            <a:extLst>
              <a:ext uri="{FF2B5EF4-FFF2-40B4-BE49-F238E27FC236}">
                <a16:creationId xmlns:a16="http://schemas.microsoft.com/office/drawing/2014/main" id="{C8D2D4A1-B41B-5DBC-34EF-82DFFB5B2E10}"/>
              </a:ext>
            </a:extLst>
          </p:cNvPr>
          <p:cNvPicPr>
            <a:picLocks noChangeAspect="1"/>
          </p:cNvPicPr>
          <p:nvPr/>
        </p:nvPicPr>
        <p:blipFill>
          <a:blip r:embed="rId4"/>
          <a:stretch>
            <a:fillRect/>
          </a:stretch>
        </p:blipFill>
        <p:spPr>
          <a:xfrm>
            <a:off x="8210392" y="450747"/>
            <a:ext cx="1701298" cy="4081210"/>
          </a:xfrm>
          <a:prstGeom prst="rect">
            <a:avLst/>
          </a:prstGeom>
        </p:spPr>
      </p:pic>
      <p:sp>
        <p:nvSpPr>
          <p:cNvPr id="5" name="TextBox 4">
            <a:extLst>
              <a:ext uri="{FF2B5EF4-FFF2-40B4-BE49-F238E27FC236}">
                <a16:creationId xmlns:a16="http://schemas.microsoft.com/office/drawing/2014/main" id="{D961F17B-3EC9-B405-94F8-17659535D8A6}"/>
              </a:ext>
            </a:extLst>
          </p:cNvPr>
          <p:cNvSpPr txBox="1"/>
          <p:nvPr/>
        </p:nvSpPr>
        <p:spPr>
          <a:xfrm>
            <a:off x="7778917" y="4137860"/>
            <a:ext cx="2787817"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CONTOHNYA! LAPTOP MENGGUNAKAN "WINDOWS" DAN HANDPHONE MENGGUNAKAN "ANDROID"</a:t>
            </a:r>
            <a:endParaRPr lang="en-US" dirty="0">
              <a:latin typeface="Aptos" panose="020B0004020202020204"/>
              <a:ea typeface="KaiTi"/>
              <a:cs typeface="Segoe UI"/>
            </a:endParaRPr>
          </a:p>
          <a:p>
            <a:pPr algn="ctr"/>
            <a:endParaRPr lang="en-US" sz="1300" b="1" dirty="0">
              <a:latin typeface="KaiTi"/>
              <a:ea typeface="KaiTi"/>
              <a:cs typeface="Segoe UI"/>
            </a:endParaRPr>
          </a:p>
          <a:p>
            <a:pPr algn="ctr"/>
            <a:r>
              <a:rPr lang="en-US" sz="1300" b="1" dirty="0">
                <a:latin typeface="KaiTi"/>
                <a:ea typeface="KaiTi"/>
                <a:cs typeface="Segoe UI"/>
              </a:rPr>
              <a:t>BISA NYA PADA WINDOWS DAN ANDROID JAUH BERBEDA JADI ORANG DEWASA YANG MEMILIKI PEKERJAAN SERING MEMBAWA LAPTOP!</a:t>
            </a:r>
          </a:p>
        </p:txBody>
      </p:sp>
      <p:sp>
        <p:nvSpPr>
          <p:cNvPr id="2" name="TextBox 1">
            <a:extLst>
              <a:ext uri="{FF2B5EF4-FFF2-40B4-BE49-F238E27FC236}">
                <a16:creationId xmlns:a16="http://schemas.microsoft.com/office/drawing/2014/main" id="{A6F3AEEB-44D7-D83B-E1D7-73C3E561C9EB}"/>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62089CB5-D1F7-7ACA-4F85-BADBACDF2EAE}"/>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6" name="Picture 5" descr="A black smartphone on a wooden surface&#10;&#10;AI-generated content may be incorrect.">
            <a:extLst>
              <a:ext uri="{FF2B5EF4-FFF2-40B4-BE49-F238E27FC236}">
                <a16:creationId xmlns:a16="http://schemas.microsoft.com/office/drawing/2014/main" id="{7EEDA7CD-0CD1-C5CD-4439-FA8E566D757F}"/>
              </a:ext>
            </a:extLst>
          </p:cNvPr>
          <p:cNvPicPr>
            <a:picLocks noChangeAspect="1"/>
          </p:cNvPicPr>
          <p:nvPr/>
        </p:nvPicPr>
        <p:blipFill>
          <a:blip r:embed="rId5"/>
          <a:stretch>
            <a:fillRect/>
          </a:stretch>
        </p:blipFill>
        <p:spPr>
          <a:xfrm>
            <a:off x="1004888" y="3424238"/>
            <a:ext cx="4705350" cy="2676525"/>
          </a:xfrm>
          <a:prstGeom prst="rect">
            <a:avLst/>
          </a:prstGeom>
        </p:spPr>
      </p:pic>
      <p:pic>
        <p:nvPicPr>
          <p:cNvPr id="8" name="Picture 7" descr="A group of laptops on a table&#10;&#10;AI-generated content may be incorrect.">
            <a:extLst>
              <a:ext uri="{FF2B5EF4-FFF2-40B4-BE49-F238E27FC236}">
                <a16:creationId xmlns:a16="http://schemas.microsoft.com/office/drawing/2014/main" id="{991F43FC-DE8F-0AE5-6239-733D1BD24229}"/>
              </a:ext>
            </a:extLst>
          </p:cNvPr>
          <p:cNvPicPr>
            <a:picLocks noChangeAspect="1"/>
          </p:cNvPicPr>
          <p:nvPr/>
        </p:nvPicPr>
        <p:blipFill>
          <a:blip r:embed="rId6"/>
          <a:stretch>
            <a:fillRect/>
          </a:stretch>
        </p:blipFill>
        <p:spPr>
          <a:xfrm>
            <a:off x="1009650" y="452438"/>
            <a:ext cx="4705350" cy="2676525"/>
          </a:xfrm>
          <a:prstGeom prst="rect">
            <a:avLst/>
          </a:prstGeom>
        </p:spPr>
      </p:pic>
      <p:pic>
        <p:nvPicPr>
          <p:cNvPr id="9" name="Picture 8" descr="A blue square with black lines&#10;&#10;AI-generated content may be incorrect.">
            <a:extLst>
              <a:ext uri="{FF2B5EF4-FFF2-40B4-BE49-F238E27FC236}">
                <a16:creationId xmlns:a16="http://schemas.microsoft.com/office/drawing/2014/main" id="{B25F4B17-31AD-9AE6-F941-77EBF93509D2}"/>
              </a:ext>
            </a:extLst>
          </p:cNvPr>
          <p:cNvPicPr>
            <a:picLocks noChangeAspect="1"/>
          </p:cNvPicPr>
          <p:nvPr/>
        </p:nvPicPr>
        <p:blipFill>
          <a:blip r:embed="rId7"/>
          <a:stretch>
            <a:fillRect/>
          </a:stretch>
        </p:blipFill>
        <p:spPr>
          <a:xfrm>
            <a:off x="438777" y="897279"/>
            <a:ext cx="1759544" cy="1952625"/>
          </a:xfrm>
          <a:prstGeom prst="rect">
            <a:avLst/>
          </a:prstGeom>
        </p:spPr>
      </p:pic>
      <p:pic>
        <p:nvPicPr>
          <p:cNvPr id="10" name="Picture 9" descr="A green robot with two eyes&#10;&#10;AI-generated content may be incorrect.">
            <a:extLst>
              <a:ext uri="{FF2B5EF4-FFF2-40B4-BE49-F238E27FC236}">
                <a16:creationId xmlns:a16="http://schemas.microsoft.com/office/drawing/2014/main" id="{13DBE2CA-174C-275B-DF1A-EB821CA42E37}"/>
              </a:ext>
            </a:extLst>
          </p:cNvPr>
          <p:cNvPicPr>
            <a:picLocks noChangeAspect="1"/>
          </p:cNvPicPr>
          <p:nvPr/>
        </p:nvPicPr>
        <p:blipFill>
          <a:blip r:embed="rId8"/>
          <a:stretch>
            <a:fillRect/>
          </a:stretch>
        </p:blipFill>
        <p:spPr>
          <a:xfrm>
            <a:off x="85725" y="3333750"/>
            <a:ext cx="2600325" cy="2628900"/>
          </a:xfrm>
          <a:prstGeom prst="rect">
            <a:avLst/>
          </a:prstGeom>
        </p:spPr>
      </p:pic>
    </p:spTree>
    <p:extLst>
      <p:ext uri="{BB962C8B-B14F-4D97-AF65-F5344CB8AC3E}">
        <p14:creationId xmlns:p14="http://schemas.microsoft.com/office/powerpoint/2010/main" val="3949998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8B593F8-E6EF-C15B-3161-A82DFA8DFA87}"/>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906480E1-7217-64FB-3A22-ED39D0E6F110}"/>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95B55478-979A-2279-8435-22B8255D2955}"/>
              </a:ext>
            </a:extLst>
          </p:cNvPr>
          <p:cNvPicPr>
            <a:picLocks noChangeAspect="1"/>
          </p:cNvPicPr>
          <p:nvPr/>
        </p:nvPicPr>
        <p:blipFill>
          <a:blip r:embed="rId4"/>
          <a:stretch>
            <a:fillRect/>
          </a:stretch>
        </p:blipFill>
        <p:spPr>
          <a:xfrm>
            <a:off x="5133817" y="726971"/>
            <a:ext cx="1625098" cy="3900237"/>
          </a:xfrm>
          <a:prstGeom prst="rect">
            <a:avLst/>
          </a:prstGeom>
        </p:spPr>
      </p:pic>
      <p:sp>
        <p:nvSpPr>
          <p:cNvPr id="5" name="TextBox 4">
            <a:extLst>
              <a:ext uri="{FF2B5EF4-FFF2-40B4-BE49-F238E27FC236}">
                <a16:creationId xmlns:a16="http://schemas.microsoft.com/office/drawing/2014/main" id="{81B4CD87-00EB-2A54-36F6-E93F433DB075}"/>
              </a:ext>
            </a:extLst>
          </p:cNvPr>
          <p:cNvSpPr txBox="1"/>
          <p:nvPr/>
        </p:nvSpPr>
        <p:spPr>
          <a:xfrm>
            <a:off x="4778542" y="4309310"/>
            <a:ext cx="2644942"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LAPTOP BISA MELAKUKAN SEMUA HAL YANG DILAKUKAN OLEH HANDPHONE DAN LEBIH BANYAK LAGI!</a:t>
            </a:r>
            <a:endParaRPr lang="en-US" dirty="0">
              <a:latin typeface="Aptos" panose="020B0004020202020204"/>
              <a:ea typeface="KaiTi"/>
              <a:cs typeface="Segoe UI"/>
            </a:endParaRPr>
          </a:p>
          <a:p>
            <a:pPr algn="ctr"/>
            <a:endParaRPr lang="en-US" sz="1300" b="1" dirty="0">
              <a:latin typeface="KaiTi"/>
              <a:ea typeface="KaiTi"/>
              <a:cs typeface="Segoe UI"/>
            </a:endParaRPr>
          </a:p>
          <a:p>
            <a:pPr algn="ctr"/>
            <a:r>
              <a:rPr lang="en-US" sz="1300" b="1" dirty="0">
                <a:latin typeface="KaiTi"/>
                <a:ea typeface="KaiTi"/>
                <a:cs typeface="Segoe UI"/>
              </a:rPr>
              <a:t>MAU BERFOTO DENGAN KAMERA DEPAN, TELFON ORANG, BERTANYA DI INTERNET, DAN LAINNYA</a:t>
            </a:r>
          </a:p>
        </p:txBody>
      </p:sp>
      <p:sp>
        <p:nvSpPr>
          <p:cNvPr id="2" name="TextBox 1">
            <a:extLst>
              <a:ext uri="{FF2B5EF4-FFF2-40B4-BE49-F238E27FC236}">
                <a16:creationId xmlns:a16="http://schemas.microsoft.com/office/drawing/2014/main" id="{E7607044-42FE-C228-2ABC-1D02FC8B0873}"/>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A5163CA7-A948-1456-09D1-9EF2FC61452E}"/>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spTree>
    <p:extLst>
      <p:ext uri="{BB962C8B-B14F-4D97-AF65-F5344CB8AC3E}">
        <p14:creationId xmlns:p14="http://schemas.microsoft.com/office/powerpoint/2010/main" val="1895514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535085A-E93F-06B8-2E8B-3E90AF3BBDDA}"/>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04E2C144-9B17-4C27-3BDD-ED0AF4F37796}"/>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D7FF9C1A-2075-E55B-B649-B0E5A41D1962}"/>
              </a:ext>
            </a:extLst>
          </p:cNvPr>
          <p:cNvPicPr>
            <a:picLocks noChangeAspect="1"/>
          </p:cNvPicPr>
          <p:nvPr/>
        </p:nvPicPr>
        <p:blipFill>
          <a:blip r:embed="rId4"/>
          <a:stretch>
            <a:fillRect/>
          </a:stretch>
        </p:blipFill>
        <p:spPr>
          <a:xfrm>
            <a:off x="4790917" y="694323"/>
            <a:ext cx="2672848" cy="3651207"/>
          </a:xfrm>
          <a:prstGeom prst="rect">
            <a:avLst/>
          </a:prstGeom>
        </p:spPr>
      </p:pic>
      <p:sp>
        <p:nvSpPr>
          <p:cNvPr id="5" name="TextBox 4">
            <a:extLst>
              <a:ext uri="{FF2B5EF4-FFF2-40B4-BE49-F238E27FC236}">
                <a16:creationId xmlns:a16="http://schemas.microsoft.com/office/drawing/2014/main" id="{745187FA-F508-39AC-9400-D999E57F3998}"/>
              </a:ext>
            </a:extLst>
          </p:cNvPr>
          <p:cNvSpPr txBox="1"/>
          <p:nvPr/>
        </p:nvSpPr>
        <p:spPr>
          <a:xfrm>
            <a:off x="4730917" y="4252160"/>
            <a:ext cx="2730667"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ALASAN LAINNYA ORANG DEWASA LEBIH MEMILIH MENGGUNAKAN LAPTOP ADALAH LAPTOP LEBIH KUAT UNTUK MENGERJAKAN PEKERJAAN BERAT SEPERTI MEMBUAT ANIMASI, MEMBUAT LAGU, MENYUSUN TUGAS, BAHKAN MEMBUAT GAME PUN BISA DAN LEBIH LENGKAP LAGI!</a:t>
            </a:r>
          </a:p>
        </p:txBody>
      </p:sp>
      <p:sp>
        <p:nvSpPr>
          <p:cNvPr id="2" name="TextBox 1">
            <a:extLst>
              <a:ext uri="{FF2B5EF4-FFF2-40B4-BE49-F238E27FC236}">
                <a16:creationId xmlns:a16="http://schemas.microsoft.com/office/drawing/2014/main" id="{FA552A61-2FBE-514B-B92A-EA727F2E4651}"/>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0A48BF52-05A3-CC50-4FC1-D2374100FA6F}"/>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6" name="Picture 5" descr="A blue and black logo&#10;&#10;AI-generated content may be incorrect.">
            <a:extLst>
              <a:ext uri="{FF2B5EF4-FFF2-40B4-BE49-F238E27FC236}">
                <a16:creationId xmlns:a16="http://schemas.microsoft.com/office/drawing/2014/main" id="{6E0C0B0B-D8E0-38D6-47FB-F0FE32777624}"/>
              </a:ext>
            </a:extLst>
          </p:cNvPr>
          <p:cNvPicPr>
            <a:picLocks noChangeAspect="1"/>
          </p:cNvPicPr>
          <p:nvPr/>
        </p:nvPicPr>
        <p:blipFill>
          <a:blip r:embed="rId5"/>
          <a:stretch>
            <a:fillRect/>
          </a:stretch>
        </p:blipFill>
        <p:spPr>
          <a:xfrm>
            <a:off x="1590675" y="347663"/>
            <a:ext cx="1790700" cy="1743075"/>
          </a:xfrm>
          <a:prstGeom prst="rect">
            <a:avLst/>
          </a:prstGeom>
        </p:spPr>
      </p:pic>
      <p:pic>
        <p:nvPicPr>
          <p:cNvPr id="8" name="Picture 7" descr="A green box with a white x on it&#10;&#10;AI-generated content may be incorrect.">
            <a:extLst>
              <a:ext uri="{FF2B5EF4-FFF2-40B4-BE49-F238E27FC236}">
                <a16:creationId xmlns:a16="http://schemas.microsoft.com/office/drawing/2014/main" id="{54FEA319-EED2-64A7-C459-676DB1D54D7F}"/>
              </a:ext>
            </a:extLst>
          </p:cNvPr>
          <p:cNvPicPr>
            <a:picLocks noChangeAspect="1"/>
          </p:cNvPicPr>
          <p:nvPr/>
        </p:nvPicPr>
        <p:blipFill>
          <a:blip r:embed="rId6"/>
          <a:stretch>
            <a:fillRect/>
          </a:stretch>
        </p:blipFill>
        <p:spPr>
          <a:xfrm>
            <a:off x="9322226" y="438150"/>
            <a:ext cx="2005748" cy="1885950"/>
          </a:xfrm>
          <a:prstGeom prst="rect">
            <a:avLst/>
          </a:prstGeom>
        </p:spPr>
      </p:pic>
      <p:pic>
        <p:nvPicPr>
          <p:cNvPr id="9" name="Picture 8" descr="A red box with a white letter and a pie chart&#10;&#10;AI-generated content may be incorrect.">
            <a:extLst>
              <a:ext uri="{FF2B5EF4-FFF2-40B4-BE49-F238E27FC236}">
                <a16:creationId xmlns:a16="http://schemas.microsoft.com/office/drawing/2014/main" id="{1BD09286-E625-35E0-BB13-792BC6213F48}"/>
              </a:ext>
            </a:extLst>
          </p:cNvPr>
          <p:cNvPicPr>
            <a:picLocks noChangeAspect="1"/>
          </p:cNvPicPr>
          <p:nvPr/>
        </p:nvPicPr>
        <p:blipFill>
          <a:blip r:embed="rId7"/>
          <a:stretch>
            <a:fillRect/>
          </a:stretch>
        </p:blipFill>
        <p:spPr>
          <a:xfrm>
            <a:off x="632418" y="3429000"/>
            <a:ext cx="2211789" cy="2019300"/>
          </a:xfrm>
          <a:prstGeom prst="rect">
            <a:avLst/>
          </a:prstGeom>
        </p:spPr>
      </p:pic>
      <p:pic>
        <p:nvPicPr>
          <p:cNvPr id="10" name="Picture 9" descr="A blue and black logo&#10;&#10;AI-generated content may be incorrect.">
            <a:extLst>
              <a:ext uri="{FF2B5EF4-FFF2-40B4-BE49-F238E27FC236}">
                <a16:creationId xmlns:a16="http://schemas.microsoft.com/office/drawing/2014/main" id="{D7D8FFF9-DA0D-6231-B571-06E534ED5549}"/>
              </a:ext>
            </a:extLst>
          </p:cNvPr>
          <p:cNvPicPr>
            <a:picLocks noChangeAspect="1"/>
          </p:cNvPicPr>
          <p:nvPr/>
        </p:nvPicPr>
        <p:blipFill>
          <a:blip r:embed="rId8"/>
          <a:stretch>
            <a:fillRect/>
          </a:stretch>
        </p:blipFill>
        <p:spPr>
          <a:xfrm>
            <a:off x="8382000" y="3714750"/>
            <a:ext cx="2171700" cy="2019300"/>
          </a:xfrm>
          <a:prstGeom prst="rect">
            <a:avLst/>
          </a:prstGeom>
        </p:spPr>
      </p:pic>
    </p:spTree>
    <p:extLst>
      <p:ext uri="{BB962C8B-B14F-4D97-AF65-F5344CB8AC3E}">
        <p14:creationId xmlns:p14="http://schemas.microsoft.com/office/powerpoint/2010/main" val="3297850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372699C-8F3C-8318-2166-7D4F287A3343}"/>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89A5EDF7-679B-588F-0A45-1AD676FD8444}"/>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0227D552-2ED5-93A0-D41A-4C6FFAF7C2CF}"/>
              </a:ext>
            </a:extLst>
          </p:cNvPr>
          <p:cNvPicPr>
            <a:picLocks noChangeAspect="1"/>
          </p:cNvPicPr>
          <p:nvPr/>
        </p:nvPicPr>
        <p:blipFill>
          <a:blip r:embed="rId4"/>
          <a:stretch>
            <a:fillRect/>
          </a:stretch>
        </p:blipFill>
        <p:spPr>
          <a:xfrm>
            <a:off x="4790917" y="694323"/>
            <a:ext cx="2672848" cy="3651207"/>
          </a:xfrm>
          <a:prstGeom prst="rect">
            <a:avLst/>
          </a:prstGeom>
        </p:spPr>
      </p:pic>
      <p:sp>
        <p:nvSpPr>
          <p:cNvPr id="5" name="TextBox 4">
            <a:extLst>
              <a:ext uri="{FF2B5EF4-FFF2-40B4-BE49-F238E27FC236}">
                <a16:creationId xmlns:a16="http://schemas.microsoft.com/office/drawing/2014/main" id="{B6983E78-FC1A-EC9E-BAB0-FAF5D6EDB278}"/>
              </a:ext>
            </a:extLst>
          </p:cNvPr>
          <p:cNvSpPr txBox="1"/>
          <p:nvPr/>
        </p:nvSpPr>
        <p:spPr>
          <a:xfrm>
            <a:off x="4740442" y="4337885"/>
            <a:ext cx="2730667"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SUATU SAAT KALIAN TUMBUH KE USIA DIMANA KALIAN SUDAH MASUK "SMA" ATAU "KULIAH" LAPTOP INI AKAN SANGAT DIPERLUKAN! KARENA TUGAS YANG KALIAN AKAN KERJAKAN SANGAT BERKAITAN DENGAN KECANGGIHAN YANG ADA PADA LAPTOP!</a:t>
            </a:r>
          </a:p>
        </p:txBody>
      </p:sp>
      <p:sp>
        <p:nvSpPr>
          <p:cNvPr id="2" name="TextBox 1">
            <a:extLst>
              <a:ext uri="{FF2B5EF4-FFF2-40B4-BE49-F238E27FC236}">
                <a16:creationId xmlns:a16="http://schemas.microsoft.com/office/drawing/2014/main" id="{6952891F-2540-B08F-AC38-E4374272318E}"/>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17FE12A6-163C-D591-FE17-696DDA2F5FAD}"/>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spTree>
    <p:extLst>
      <p:ext uri="{BB962C8B-B14F-4D97-AF65-F5344CB8AC3E}">
        <p14:creationId xmlns:p14="http://schemas.microsoft.com/office/powerpoint/2010/main" val="2181877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86F88EF-2E1A-8F02-D147-A753FC1C9440}"/>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C2454DED-640F-68E1-69C7-FD14F02E1279}"/>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22C518A9-DA95-3A5E-FA67-7EEB004C0067}"/>
              </a:ext>
            </a:extLst>
          </p:cNvPr>
          <p:cNvPicPr>
            <a:picLocks noChangeAspect="1"/>
          </p:cNvPicPr>
          <p:nvPr/>
        </p:nvPicPr>
        <p:blipFill>
          <a:blip r:embed="rId4"/>
          <a:stretch>
            <a:fillRect/>
          </a:stretch>
        </p:blipFill>
        <p:spPr>
          <a:xfrm>
            <a:off x="5261898" y="608598"/>
            <a:ext cx="1664211" cy="3994107"/>
          </a:xfrm>
          <a:prstGeom prst="rect">
            <a:avLst/>
          </a:prstGeom>
        </p:spPr>
      </p:pic>
      <p:sp>
        <p:nvSpPr>
          <p:cNvPr id="5" name="TextBox 4">
            <a:extLst>
              <a:ext uri="{FF2B5EF4-FFF2-40B4-BE49-F238E27FC236}">
                <a16:creationId xmlns:a16="http://schemas.microsoft.com/office/drawing/2014/main" id="{84D6B064-734A-EB6A-A0B5-E5DC5F5CCBEA}"/>
              </a:ext>
            </a:extLst>
          </p:cNvPr>
          <p:cNvSpPr txBox="1"/>
          <p:nvPr/>
        </p:nvSpPr>
        <p:spPr>
          <a:xfrm>
            <a:off x="4740442" y="4337885"/>
            <a:ext cx="2730667"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REKOMENDASI DARIKU! KALIAN MULAI MENGUMPULKAN UANG DARI SEKARANG UNTUK MEMBELI LAPTOP YANG BAGUS KEDEPANNYA YAA!</a:t>
            </a:r>
          </a:p>
          <a:p>
            <a:pPr algn="ctr"/>
            <a:endParaRPr lang="en-US" sz="1300" b="1" dirty="0">
              <a:latin typeface="KaiTi"/>
              <a:ea typeface="KaiTi"/>
              <a:cs typeface="Segoe UI"/>
            </a:endParaRPr>
          </a:p>
          <a:p>
            <a:pPr algn="ctr"/>
            <a:r>
              <a:rPr lang="en-US" sz="1300" b="1" dirty="0">
                <a:latin typeface="KaiTi"/>
                <a:ea typeface="KaiTi"/>
                <a:cs typeface="Segoe UI"/>
              </a:rPr>
              <a:t>JADI SUATU SAAT KALIAN SAMPAI KE "SMA" DAN "KULIAH" KALIAN SUDAH SIAP HEHE :D</a:t>
            </a:r>
          </a:p>
        </p:txBody>
      </p:sp>
      <p:sp>
        <p:nvSpPr>
          <p:cNvPr id="2" name="TextBox 1">
            <a:extLst>
              <a:ext uri="{FF2B5EF4-FFF2-40B4-BE49-F238E27FC236}">
                <a16:creationId xmlns:a16="http://schemas.microsoft.com/office/drawing/2014/main" id="{255404D5-ACB7-1B69-0A40-0DC6BEA5BFD4}"/>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BE8145EE-938F-52E8-5AF1-00F4ED7F6B03}"/>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spTree>
    <p:extLst>
      <p:ext uri="{BB962C8B-B14F-4D97-AF65-F5344CB8AC3E}">
        <p14:creationId xmlns:p14="http://schemas.microsoft.com/office/powerpoint/2010/main" val="1351145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B329387-8216-9842-31F5-E4EFC0A36764}"/>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78C7EE2F-EC35-3BA9-046D-2E5E2BF6AE75}"/>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2ED101C1-02DA-8668-B7BD-B45EB0B8F158}"/>
              </a:ext>
            </a:extLst>
          </p:cNvPr>
          <p:cNvPicPr>
            <a:picLocks noChangeAspect="1"/>
          </p:cNvPicPr>
          <p:nvPr/>
        </p:nvPicPr>
        <p:blipFill>
          <a:blip r:embed="rId4"/>
          <a:stretch>
            <a:fillRect/>
          </a:stretch>
        </p:blipFill>
        <p:spPr>
          <a:xfrm>
            <a:off x="4804698" y="748884"/>
            <a:ext cx="2645286" cy="3513509"/>
          </a:xfrm>
          <a:prstGeom prst="rect">
            <a:avLst/>
          </a:prstGeom>
        </p:spPr>
      </p:pic>
      <p:sp>
        <p:nvSpPr>
          <p:cNvPr id="5" name="TextBox 4">
            <a:extLst>
              <a:ext uri="{FF2B5EF4-FFF2-40B4-BE49-F238E27FC236}">
                <a16:creationId xmlns:a16="http://schemas.microsoft.com/office/drawing/2014/main" id="{6E09CC9A-4264-2006-D0E7-472C0EA556CA}"/>
              </a:ext>
            </a:extLst>
          </p:cNvPr>
          <p:cNvSpPr txBox="1"/>
          <p:nvPr/>
        </p:nvSpPr>
        <p:spPr>
          <a:xfrm>
            <a:off x="4730917" y="4490285"/>
            <a:ext cx="2730667"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SEBENARNYA AKU BISA MEMBAHAS TENTANG LAPTOP TERUS MENERUS TETAPI JIKA TERLALU MENDALAM AKU KHAWATIR MATERI INI MENJADI MEMBINGUNGKAN UNTUK KALIAN ADIK-ADIK!</a:t>
            </a:r>
          </a:p>
        </p:txBody>
      </p:sp>
      <p:sp>
        <p:nvSpPr>
          <p:cNvPr id="2" name="TextBox 1">
            <a:extLst>
              <a:ext uri="{FF2B5EF4-FFF2-40B4-BE49-F238E27FC236}">
                <a16:creationId xmlns:a16="http://schemas.microsoft.com/office/drawing/2014/main" id="{2E6DA158-B81A-E804-CFB8-07588175A34A}"/>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43E03D23-B09B-023F-CB08-AC121AF487E8}"/>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spTree>
    <p:extLst>
      <p:ext uri="{BB962C8B-B14F-4D97-AF65-F5344CB8AC3E}">
        <p14:creationId xmlns:p14="http://schemas.microsoft.com/office/powerpoint/2010/main" val="1325070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93525F1-7F18-82B3-1095-E9F937ED8951}"/>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B33BF451-E307-BC25-80F3-91D9DBBEFA4B}"/>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FB78A936-FE14-5A6F-9817-985CA4DB3279}"/>
              </a:ext>
            </a:extLst>
          </p:cNvPr>
          <p:cNvPicPr>
            <a:picLocks noChangeAspect="1"/>
          </p:cNvPicPr>
          <p:nvPr/>
        </p:nvPicPr>
        <p:blipFill>
          <a:blip r:embed="rId4"/>
          <a:stretch>
            <a:fillRect/>
          </a:stretch>
        </p:blipFill>
        <p:spPr>
          <a:xfrm>
            <a:off x="5147709" y="615534"/>
            <a:ext cx="1702087" cy="4085008"/>
          </a:xfrm>
          <a:prstGeom prst="rect">
            <a:avLst/>
          </a:prstGeom>
        </p:spPr>
      </p:pic>
      <p:sp>
        <p:nvSpPr>
          <p:cNvPr id="5" name="TextBox 4">
            <a:extLst>
              <a:ext uri="{FF2B5EF4-FFF2-40B4-BE49-F238E27FC236}">
                <a16:creationId xmlns:a16="http://schemas.microsoft.com/office/drawing/2014/main" id="{C9932986-49EC-5782-9E40-6B5260AC05AD}"/>
              </a:ext>
            </a:extLst>
          </p:cNvPr>
          <p:cNvSpPr txBox="1"/>
          <p:nvPr/>
        </p:nvSpPr>
        <p:spPr>
          <a:xfrm>
            <a:off x="4730917" y="4490285"/>
            <a:ext cx="2730667"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DISINILAH AKHIR MATERI "LAPTOP YANG CANGGIH"! TERIMAKASIH SUDAH BELAJAR DENGAN KAMI ADIK-ADIK!</a:t>
            </a:r>
          </a:p>
          <a:p>
            <a:pPr algn="ctr"/>
            <a:endParaRPr lang="en-US" sz="1300" b="1" dirty="0">
              <a:latin typeface="KaiTi"/>
              <a:ea typeface="KaiTi"/>
              <a:cs typeface="Segoe UI"/>
            </a:endParaRPr>
          </a:p>
          <a:p>
            <a:pPr algn="ctr"/>
            <a:r>
              <a:rPr lang="en-US" sz="1300" b="1" dirty="0">
                <a:latin typeface="KaiTi"/>
                <a:ea typeface="KaiTi"/>
                <a:cs typeface="Segoe UI"/>
              </a:rPr>
              <a:t>JIKA ADA PERTANYAAN SILAHKAN BERTANYA KE GURU YAA :D</a:t>
            </a:r>
          </a:p>
        </p:txBody>
      </p:sp>
      <p:sp>
        <p:nvSpPr>
          <p:cNvPr id="2" name="TextBox 1">
            <a:extLst>
              <a:ext uri="{FF2B5EF4-FFF2-40B4-BE49-F238E27FC236}">
                <a16:creationId xmlns:a16="http://schemas.microsoft.com/office/drawing/2014/main" id="{ED8463DC-E61C-E70E-56B8-50BC90D39E9A}"/>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8" name="TextBox 7">
            <a:extLst>
              <a:ext uri="{FF2B5EF4-FFF2-40B4-BE49-F238E27FC236}">
                <a16:creationId xmlns:a16="http://schemas.microsoft.com/office/drawing/2014/main" id="{530C9C56-5F58-3A10-7B16-457F9F91D212}"/>
              </a:ext>
            </a:extLst>
          </p:cNvPr>
          <p:cNvSpPr txBox="1"/>
          <p:nvPr/>
        </p:nvSpPr>
        <p:spPr>
          <a:xfrm>
            <a:off x="2710792" y="324266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spTree>
    <p:extLst>
      <p:ext uri="{BB962C8B-B14F-4D97-AF65-F5344CB8AC3E}">
        <p14:creationId xmlns:p14="http://schemas.microsoft.com/office/powerpoint/2010/main" val="2600052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CE1BE54-E0AB-471E-3429-D031F297FB9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B6AF40-18A2-382D-F0C9-CC5A036F275E}"/>
              </a:ext>
            </a:extLst>
          </p:cNvPr>
          <p:cNvSpPr txBox="1"/>
          <p:nvPr/>
        </p:nvSpPr>
        <p:spPr>
          <a:xfrm>
            <a:off x="914399" y="1076325"/>
            <a:ext cx="1036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KLIK DISINI UNTUK KEMBALI KE HALAMAN AWAL YA :D </a:t>
            </a:r>
            <a:r>
              <a:rPr lang="en-US" sz="6000" dirty="0">
                <a:solidFill>
                  <a:schemeClr val="bg1"/>
                </a:solidFill>
                <a:latin typeface="Segoe UI"/>
                <a:cs typeface="Segoe UI"/>
              </a:rPr>
              <a:t> </a:t>
            </a:r>
            <a:endParaRPr lang="en-US" sz="6000" dirty="0">
              <a:solidFill>
                <a:schemeClr val="bg1"/>
              </a:solidFill>
              <a:latin typeface="Segoe UI"/>
              <a:cs typeface="Segoe UI"/>
              <a:hlinkClick r:id="rId3">
                <a:extLst>
                  <a:ext uri="{A12FA001-AC4F-418D-AE19-62706E023703}">
                    <ahyp:hlinkClr xmlns:ahyp="http://schemas.microsoft.com/office/drawing/2018/hyperlinkcolor" val="tx"/>
                  </a:ext>
                </a:extLst>
              </a:hlinkClick>
            </a:endParaRPr>
          </a:p>
        </p:txBody>
      </p:sp>
      <p:pic>
        <p:nvPicPr>
          <p:cNvPr id="2" name="Picture 1">
            <a:extLst>
              <a:ext uri="{FF2B5EF4-FFF2-40B4-BE49-F238E27FC236}">
                <a16:creationId xmlns:a16="http://schemas.microsoft.com/office/drawing/2014/main" id="{40E37A38-48D1-2972-09E5-3B9FABDB20D5}"/>
              </a:ext>
            </a:extLst>
          </p:cNvPr>
          <p:cNvPicPr>
            <a:picLocks noChangeAspect="1"/>
          </p:cNvPicPr>
          <p:nvPr/>
        </p:nvPicPr>
        <p:blipFill>
          <a:blip r:embed="rId4"/>
          <a:stretch>
            <a:fillRect/>
          </a:stretch>
        </p:blipFill>
        <p:spPr>
          <a:xfrm>
            <a:off x="8697310" y="3153103"/>
            <a:ext cx="2688897" cy="3626069"/>
          </a:xfrm>
          <a:prstGeom prst="rect">
            <a:avLst/>
          </a:prstGeom>
        </p:spPr>
      </p:pic>
      <p:pic>
        <p:nvPicPr>
          <p:cNvPr id="6" name="Picture 5">
            <a:extLst>
              <a:ext uri="{FF2B5EF4-FFF2-40B4-BE49-F238E27FC236}">
                <a16:creationId xmlns:a16="http://schemas.microsoft.com/office/drawing/2014/main" id="{AD88BF7E-707A-A5B7-9AE1-4CF60152A0AF}"/>
              </a:ext>
            </a:extLst>
          </p:cNvPr>
          <p:cNvPicPr>
            <a:picLocks noChangeAspect="1"/>
          </p:cNvPicPr>
          <p:nvPr/>
        </p:nvPicPr>
        <p:blipFill>
          <a:blip r:embed="rId5"/>
          <a:stretch>
            <a:fillRect/>
          </a:stretch>
        </p:blipFill>
        <p:spPr>
          <a:xfrm>
            <a:off x="6099068" y="3021169"/>
            <a:ext cx="2681876" cy="3621190"/>
          </a:xfrm>
          <a:prstGeom prst="rect">
            <a:avLst/>
          </a:prstGeom>
        </p:spPr>
      </p:pic>
      <p:pic>
        <p:nvPicPr>
          <p:cNvPr id="8" name="Picture 7">
            <a:extLst>
              <a:ext uri="{FF2B5EF4-FFF2-40B4-BE49-F238E27FC236}">
                <a16:creationId xmlns:a16="http://schemas.microsoft.com/office/drawing/2014/main" id="{EEBEAE56-0032-754B-2D0A-4AAE19D8F61E}"/>
              </a:ext>
            </a:extLst>
          </p:cNvPr>
          <p:cNvPicPr>
            <a:picLocks noChangeAspect="1"/>
          </p:cNvPicPr>
          <p:nvPr/>
        </p:nvPicPr>
        <p:blipFill>
          <a:blip r:embed="rId6"/>
          <a:stretch>
            <a:fillRect/>
          </a:stretch>
        </p:blipFill>
        <p:spPr>
          <a:xfrm>
            <a:off x="1036095" y="2884025"/>
            <a:ext cx="1744870" cy="3758114"/>
          </a:xfrm>
          <a:prstGeom prst="rect">
            <a:avLst/>
          </a:prstGeom>
        </p:spPr>
      </p:pic>
      <p:pic>
        <p:nvPicPr>
          <p:cNvPr id="9" name="Picture 8">
            <a:extLst>
              <a:ext uri="{FF2B5EF4-FFF2-40B4-BE49-F238E27FC236}">
                <a16:creationId xmlns:a16="http://schemas.microsoft.com/office/drawing/2014/main" id="{739A1D42-C60E-AB8B-3522-E71F3AD79E35}"/>
              </a:ext>
            </a:extLst>
          </p:cNvPr>
          <p:cNvPicPr>
            <a:picLocks noChangeAspect="1"/>
          </p:cNvPicPr>
          <p:nvPr/>
        </p:nvPicPr>
        <p:blipFill>
          <a:blip r:embed="rId7"/>
          <a:stretch>
            <a:fillRect/>
          </a:stretch>
        </p:blipFill>
        <p:spPr>
          <a:xfrm>
            <a:off x="3273947" y="2728008"/>
            <a:ext cx="2509294" cy="4054514"/>
          </a:xfrm>
          <a:prstGeom prst="rect">
            <a:avLst/>
          </a:prstGeom>
        </p:spPr>
      </p:pic>
    </p:spTree>
    <p:extLst>
      <p:ext uri="{BB962C8B-B14F-4D97-AF65-F5344CB8AC3E}">
        <p14:creationId xmlns:p14="http://schemas.microsoft.com/office/powerpoint/2010/main" val="1795662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CE3A17A-8A85-C689-A65A-CB482A499960}"/>
            </a:ext>
          </a:extLst>
        </p:cNvPr>
        <p:cNvGrpSpPr/>
        <p:nvPr/>
      </p:nvGrpSpPr>
      <p:grpSpPr>
        <a:xfrm>
          <a:off x="0" y="0"/>
          <a:ext cx="0" cy="0"/>
          <a:chOff x="0" y="0"/>
          <a:chExt cx="0" cy="0"/>
        </a:xfrm>
      </p:grpSpPr>
    </p:spTree>
    <p:extLst>
      <p:ext uri="{BB962C8B-B14F-4D97-AF65-F5344CB8AC3E}">
        <p14:creationId xmlns:p14="http://schemas.microsoft.com/office/powerpoint/2010/main" val="3401716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07566B0-A137-9B00-7D28-E7C70B10622C}"/>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11860C28-C2F6-85D9-BAA5-24A133EE5928}"/>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942DD737-0820-BEAE-BC0A-E3E89124E676}"/>
              </a:ext>
            </a:extLst>
          </p:cNvPr>
          <p:cNvPicPr>
            <a:picLocks noChangeAspect="1"/>
          </p:cNvPicPr>
          <p:nvPr/>
        </p:nvPicPr>
        <p:blipFill>
          <a:blip r:embed="rId4"/>
          <a:stretch>
            <a:fillRect/>
          </a:stretch>
        </p:blipFill>
        <p:spPr>
          <a:xfrm>
            <a:off x="4508500" y="787566"/>
            <a:ext cx="2954422" cy="3819024"/>
          </a:xfrm>
          <a:prstGeom prst="rect">
            <a:avLst/>
          </a:prstGeom>
        </p:spPr>
      </p:pic>
      <p:sp>
        <p:nvSpPr>
          <p:cNvPr id="5" name="TextBox 4">
            <a:extLst>
              <a:ext uri="{FF2B5EF4-FFF2-40B4-BE49-F238E27FC236}">
                <a16:creationId xmlns:a16="http://schemas.microsoft.com/office/drawing/2014/main" id="{FB937795-1411-444D-9168-57E2A8DD6BD2}"/>
              </a:ext>
            </a:extLst>
          </p:cNvPr>
          <p:cNvSpPr txBox="1"/>
          <p:nvPr/>
        </p:nvSpPr>
        <p:spPr>
          <a:xfrm>
            <a:off x="4892842" y="4461710"/>
            <a:ext cx="241634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NAH, JIKA KALIAN BELOM TAU, INTERNET TUH SANGAT BERGUNA SEKALI UNTUK SEMUANYA! MAU MENCARI EPISODE UPIN-IPIN ATAUPUN BAHAN YANG DIPAKE UNTUK NGEBUAT MIE INDOMIE :O </a:t>
            </a:r>
            <a:endParaRPr lang="en-US" dirty="0"/>
          </a:p>
        </p:txBody>
      </p:sp>
      <p:sp>
        <p:nvSpPr>
          <p:cNvPr id="6" name="TextBox 5">
            <a:extLst>
              <a:ext uri="{FF2B5EF4-FFF2-40B4-BE49-F238E27FC236}">
                <a16:creationId xmlns:a16="http://schemas.microsoft.com/office/drawing/2014/main" id="{33C8A4EB-973F-3D7B-08EC-17DE85DD43B2}"/>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8" name="TextBox 7">
            <a:extLst>
              <a:ext uri="{FF2B5EF4-FFF2-40B4-BE49-F238E27FC236}">
                <a16:creationId xmlns:a16="http://schemas.microsoft.com/office/drawing/2014/main" id="{08E1B69D-4679-3A4B-67CC-68E4E4C6BE8B}"/>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rId5" action="ppaction://hlinksldjump">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2568536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3756E97-F1D4-3DCE-F759-29DCA1BAA46E}"/>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98F669AA-6D3C-6B9A-4FE6-7F55553E71D2}"/>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DDF477A9-77FB-D9A8-5880-57B6E79A5F24}"/>
              </a:ext>
            </a:extLst>
          </p:cNvPr>
          <p:cNvSpPr txBox="1"/>
          <p:nvPr/>
        </p:nvSpPr>
        <p:spPr>
          <a:xfrm>
            <a:off x="4892842" y="4461710"/>
            <a:ext cx="241634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SALAM ADIK-ADIK!</a:t>
            </a:r>
          </a:p>
          <a:p>
            <a:pPr algn="ctr"/>
            <a:endParaRPr lang="en-US" sz="1400" b="1" dirty="0">
              <a:latin typeface="KaiTi"/>
              <a:ea typeface="KaiTi"/>
              <a:cs typeface="Segoe UI"/>
            </a:endParaRPr>
          </a:p>
          <a:p>
            <a:pPr algn="ctr"/>
            <a:r>
              <a:rPr lang="en-US" sz="1400" b="1" dirty="0">
                <a:latin typeface="KaiTi"/>
                <a:ea typeface="KaiTi"/>
                <a:cs typeface="Segoe UI"/>
              </a:rPr>
              <a:t>DISINI KITA AKAN MEMBAHAS</a:t>
            </a:r>
          </a:p>
          <a:p>
            <a:pPr algn="ctr"/>
            <a:r>
              <a:rPr lang="en-US" sz="1400" b="1" dirty="0">
                <a:latin typeface="KaiTi"/>
                <a:ea typeface="KaiTi"/>
                <a:cs typeface="Segoe UI"/>
              </a:rPr>
              <a:t>MATERI TENTANG</a:t>
            </a:r>
          </a:p>
          <a:p>
            <a:pPr algn="ctr"/>
            <a:r>
              <a:rPr lang="en-US" sz="1400" b="1" dirty="0">
                <a:latin typeface="KaiTi"/>
                <a:ea typeface="KaiTi"/>
                <a:cs typeface="Segoe UI"/>
              </a:rPr>
              <a:t>"HP YANG PINTAR"</a:t>
            </a:r>
          </a:p>
        </p:txBody>
      </p:sp>
      <p:sp>
        <p:nvSpPr>
          <p:cNvPr id="2" name="TextBox 1">
            <a:extLst>
              <a:ext uri="{FF2B5EF4-FFF2-40B4-BE49-F238E27FC236}">
                <a16:creationId xmlns:a16="http://schemas.microsoft.com/office/drawing/2014/main" id="{F414A980-495F-33DE-DD32-71D047F22367}"/>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F2872F59-457B-70CC-D800-31106E2CB68F}"/>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8" name="Picture 7">
            <a:extLst>
              <a:ext uri="{FF2B5EF4-FFF2-40B4-BE49-F238E27FC236}">
                <a16:creationId xmlns:a16="http://schemas.microsoft.com/office/drawing/2014/main" id="{A7C7FA8C-E3DA-B994-ECA1-3E8D3DDBBD16}"/>
              </a:ext>
            </a:extLst>
          </p:cNvPr>
          <p:cNvPicPr>
            <a:picLocks noChangeAspect="1"/>
          </p:cNvPicPr>
          <p:nvPr/>
        </p:nvPicPr>
        <p:blipFill>
          <a:blip r:embed="rId4"/>
          <a:stretch>
            <a:fillRect/>
          </a:stretch>
        </p:blipFill>
        <p:spPr>
          <a:xfrm>
            <a:off x="4689475" y="847725"/>
            <a:ext cx="2536825" cy="3429000"/>
          </a:xfrm>
          <a:prstGeom prst="rect">
            <a:avLst/>
          </a:prstGeom>
        </p:spPr>
      </p:pic>
    </p:spTree>
    <p:extLst>
      <p:ext uri="{BB962C8B-B14F-4D97-AF65-F5344CB8AC3E}">
        <p14:creationId xmlns:p14="http://schemas.microsoft.com/office/powerpoint/2010/main" val="1978040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8578E14-8523-A649-EBE7-5C0566DE635E}"/>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625A9EF0-CC1A-676A-630E-21FAFC69B078}"/>
              </a:ext>
            </a:extLst>
          </p:cNvPr>
          <p:cNvPicPr>
            <a:picLocks noChangeAspect="1"/>
          </p:cNvPicPr>
          <p:nvPr/>
        </p:nvPicPr>
        <p:blipFill>
          <a:blip r:embed="rId3"/>
          <a:stretch>
            <a:fillRect/>
          </a:stretch>
        </p:blipFill>
        <p:spPr>
          <a:xfrm>
            <a:off x="7888204" y="241132"/>
            <a:ext cx="3025943" cy="5975684"/>
          </a:xfrm>
          <a:prstGeom prst="rect">
            <a:avLst/>
          </a:prstGeom>
        </p:spPr>
      </p:pic>
      <p:sp>
        <p:nvSpPr>
          <p:cNvPr id="5" name="TextBox 4">
            <a:extLst>
              <a:ext uri="{FF2B5EF4-FFF2-40B4-BE49-F238E27FC236}">
                <a16:creationId xmlns:a16="http://schemas.microsoft.com/office/drawing/2014/main" id="{720D5664-BE14-4FC9-1A20-479DFAC8ABF3}"/>
              </a:ext>
            </a:extLst>
          </p:cNvPr>
          <p:cNvSpPr txBox="1"/>
          <p:nvPr/>
        </p:nvSpPr>
        <p:spPr>
          <a:xfrm>
            <a:off x="8055142" y="4261685"/>
            <a:ext cx="272114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PASTI ADIK-ADIK SUDAH KENAL DENGAN HANDPHONE, PADA FOTO YANG DITAMPILKAN PASTI ADIK-ADIK KENAL KE BEBERAPA BRANDNYA!</a:t>
            </a:r>
            <a:endParaRPr lang="en-US" dirty="0"/>
          </a:p>
        </p:txBody>
      </p:sp>
      <p:sp>
        <p:nvSpPr>
          <p:cNvPr id="2" name="TextBox 1">
            <a:extLst>
              <a:ext uri="{FF2B5EF4-FFF2-40B4-BE49-F238E27FC236}">
                <a16:creationId xmlns:a16="http://schemas.microsoft.com/office/drawing/2014/main" id="{6BE46E07-E675-94E2-9C9A-6587AAA3DA4A}"/>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39F29F53-3FB3-8A55-495C-BD48727FC1F8}"/>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8" name="Picture 7">
            <a:extLst>
              <a:ext uri="{FF2B5EF4-FFF2-40B4-BE49-F238E27FC236}">
                <a16:creationId xmlns:a16="http://schemas.microsoft.com/office/drawing/2014/main" id="{1EA71638-D8F8-20DB-9871-BD357802C18B}"/>
              </a:ext>
            </a:extLst>
          </p:cNvPr>
          <p:cNvPicPr>
            <a:picLocks noChangeAspect="1"/>
          </p:cNvPicPr>
          <p:nvPr/>
        </p:nvPicPr>
        <p:blipFill>
          <a:blip r:embed="rId4"/>
          <a:stretch>
            <a:fillRect/>
          </a:stretch>
        </p:blipFill>
        <p:spPr>
          <a:xfrm>
            <a:off x="8366056" y="695325"/>
            <a:ext cx="2060713" cy="3429000"/>
          </a:xfrm>
          <a:prstGeom prst="rect">
            <a:avLst/>
          </a:prstGeom>
        </p:spPr>
      </p:pic>
      <p:pic>
        <p:nvPicPr>
          <p:cNvPr id="4" name="Picture 3">
            <a:extLst>
              <a:ext uri="{FF2B5EF4-FFF2-40B4-BE49-F238E27FC236}">
                <a16:creationId xmlns:a16="http://schemas.microsoft.com/office/drawing/2014/main" id="{DC035097-E7E5-A018-3DE9-0444B7B3F61D}"/>
              </a:ext>
            </a:extLst>
          </p:cNvPr>
          <p:cNvPicPr>
            <a:picLocks noChangeAspect="1"/>
          </p:cNvPicPr>
          <p:nvPr/>
        </p:nvPicPr>
        <p:blipFill>
          <a:blip r:embed="rId5"/>
          <a:stretch>
            <a:fillRect/>
          </a:stretch>
        </p:blipFill>
        <p:spPr>
          <a:xfrm>
            <a:off x="933450" y="238125"/>
            <a:ext cx="5276850" cy="2990850"/>
          </a:xfrm>
          <a:prstGeom prst="rect">
            <a:avLst/>
          </a:prstGeom>
        </p:spPr>
      </p:pic>
      <p:pic>
        <p:nvPicPr>
          <p:cNvPr id="6" name="Picture 5">
            <a:extLst>
              <a:ext uri="{FF2B5EF4-FFF2-40B4-BE49-F238E27FC236}">
                <a16:creationId xmlns:a16="http://schemas.microsoft.com/office/drawing/2014/main" id="{0EA4B8BC-EB0A-29EC-A6E0-A8EBF62B9C4A}"/>
              </a:ext>
            </a:extLst>
          </p:cNvPr>
          <p:cNvPicPr>
            <a:picLocks noChangeAspect="1"/>
          </p:cNvPicPr>
          <p:nvPr/>
        </p:nvPicPr>
        <p:blipFill>
          <a:blip r:embed="rId6"/>
          <a:stretch>
            <a:fillRect/>
          </a:stretch>
        </p:blipFill>
        <p:spPr>
          <a:xfrm>
            <a:off x="933450" y="3428252"/>
            <a:ext cx="5276850" cy="2754221"/>
          </a:xfrm>
          <a:prstGeom prst="rect">
            <a:avLst/>
          </a:prstGeom>
        </p:spPr>
      </p:pic>
    </p:spTree>
    <p:extLst>
      <p:ext uri="{BB962C8B-B14F-4D97-AF65-F5344CB8AC3E}">
        <p14:creationId xmlns:p14="http://schemas.microsoft.com/office/powerpoint/2010/main" val="3819040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B1AD8E3-60D6-A6C4-F0CA-D3182AE5B9EE}"/>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D0A75209-7DDB-79A5-73FD-35139F6E6B15}"/>
              </a:ext>
            </a:extLst>
          </p:cNvPr>
          <p:cNvPicPr>
            <a:picLocks noChangeAspect="1"/>
          </p:cNvPicPr>
          <p:nvPr/>
        </p:nvPicPr>
        <p:blipFill>
          <a:blip r:embed="rId3"/>
          <a:stretch>
            <a:fillRect/>
          </a:stretch>
        </p:blipFill>
        <p:spPr>
          <a:xfrm>
            <a:off x="7888204" y="241132"/>
            <a:ext cx="3025943" cy="5975684"/>
          </a:xfrm>
          <a:prstGeom prst="rect">
            <a:avLst/>
          </a:prstGeom>
        </p:spPr>
      </p:pic>
      <p:sp>
        <p:nvSpPr>
          <p:cNvPr id="5" name="TextBox 4">
            <a:extLst>
              <a:ext uri="{FF2B5EF4-FFF2-40B4-BE49-F238E27FC236}">
                <a16:creationId xmlns:a16="http://schemas.microsoft.com/office/drawing/2014/main" id="{00F3A38B-99D5-7F51-CBEE-2B9A29B56F59}"/>
              </a:ext>
            </a:extLst>
          </p:cNvPr>
          <p:cNvSpPr txBox="1"/>
          <p:nvPr/>
        </p:nvSpPr>
        <p:spPr>
          <a:xfrm>
            <a:off x="8055142" y="4261685"/>
            <a:ext cx="272114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BRAND HANDPHONE JAMAN SEKARANG ADA BANYAK YA DEK</a:t>
            </a:r>
          </a:p>
          <a:p>
            <a:pPr algn="ctr"/>
            <a:endParaRPr lang="en-US" sz="1400" b="1" dirty="0">
              <a:latin typeface="KaiTi"/>
              <a:ea typeface="KaiTi"/>
              <a:cs typeface="Segoe UI"/>
            </a:endParaRPr>
          </a:p>
          <a:p>
            <a:pPr algn="ctr"/>
            <a:r>
              <a:rPr lang="en-US" sz="1400" b="1" dirty="0">
                <a:latin typeface="KaiTi"/>
                <a:ea typeface="KaiTi"/>
                <a:cs typeface="Segoe UI"/>
              </a:rPr>
              <a:t>TETAPI DIANTARA MEREKA YANG POPULER UTAMA ADALAH APPLE "IPHONE" DAN SAMSUNG</a:t>
            </a:r>
          </a:p>
        </p:txBody>
      </p:sp>
      <p:sp>
        <p:nvSpPr>
          <p:cNvPr id="2" name="TextBox 1">
            <a:extLst>
              <a:ext uri="{FF2B5EF4-FFF2-40B4-BE49-F238E27FC236}">
                <a16:creationId xmlns:a16="http://schemas.microsoft.com/office/drawing/2014/main" id="{104F3961-6A3B-82EA-0BA4-73FD33745C4F}"/>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F1FD94C8-42AF-2B17-FF9A-4894E192BF80}"/>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8" name="Picture 7">
            <a:extLst>
              <a:ext uri="{FF2B5EF4-FFF2-40B4-BE49-F238E27FC236}">
                <a16:creationId xmlns:a16="http://schemas.microsoft.com/office/drawing/2014/main" id="{65179119-3183-7BAF-0ACA-89512AD8D20C}"/>
              </a:ext>
            </a:extLst>
          </p:cNvPr>
          <p:cNvPicPr>
            <a:picLocks noChangeAspect="1"/>
          </p:cNvPicPr>
          <p:nvPr/>
        </p:nvPicPr>
        <p:blipFill>
          <a:blip r:embed="rId4"/>
          <a:stretch>
            <a:fillRect/>
          </a:stretch>
        </p:blipFill>
        <p:spPr>
          <a:xfrm>
            <a:off x="7891462" y="654844"/>
            <a:ext cx="2609850" cy="3509962"/>
          </a:xfrm>
          <a:prstGeom prst="rect">
            <a:avLst/>
          </a:prstGeom>
        </p:spPr>
      </p:pic>
      <p:pic>
        <p:nvPicPr>
          <p:cNvPr id="10" name="Picture 9">
            <a:extLst>
              <a:ext uri="{FF2B5EF4-FFF2-40B4-BE49-F238E27FC236}">
                <a16:creationId xmlns:a16="http://schemas.microsoft.com/office/drawing/2014/main" id="{9ACDF432-F990-CF64-A316-C23CB7D48FAD}"/>
              </a:ext>
            </a:extLst>
          </p:cNvPr>
          <p:cNvPicPr>
            <a:picLocks noChangeAspect="1"/>
          </p:cNvPicPr>
          <p:nvPr/>
        </p:nvPicPr>
        <p:blipFill>
          <a:blip r:embed="rId5"/>
          <a:stretch>
            <a:fillRect/>
          </a:stretch>
        </p:blipFill>
        <p:spPr>
          <a:xfrm>
            <a:off x="638175" y="1838325"/>
            <a:ext cx="4267200" cy="1133475"/>
          </a:xfrm>
          <a:prstGeom prst="rect">
            <a:avLst/>
          </a:prstGeom>
        </p:spPr>
      </p:pic>
      <p:pic>
        <p:nvPicPr>
          <p:cNvPr id="11" name="Picture 10">
            <a:extLst>
              <a:ext uri="{FF2B5EF4-FFF2-40B4-BE49-F238E27FC236}">
                <a16:creationId xmlns:a16="http://schemas.microsoft.com/office/drawing/2014/main" id="{90F49A4A-7B81-87EE-4C5B-274C31218040}"/>
              </a:ext>
            </a:extLst>
          </p:cNvPr>
          <p:cNvPicPr>
            <a:picLocks noChangeAspect="1"/>
          </p:cNvPicPr>
          <p:nvPr/>
        </p:nvPicPr>
        <p:blipFill>
          <a:blip r:embed="rId6"/>
          <a:stretch>
            <a:fillRect/>
          </a:stretch>
        </p:blipFill>
        <p:spPr>
          <a:xfrm>
            <a:off x="2017796" y="238125"/>
            <a:ext cx="1355558" cy="1524000"/>
          </a:xfrm>
          <a:prstGeom prst="rect">
            <a:avLst/>
          </a:prstGeom>
        </p:spPr>
      </p:pic>
      <p:pic>
        <p:nvPicPr>
          <p:cNvPr id="13" name="Picture 12">
            <a:extLst>
              <a:ext uri="{FF2B5EF4-FFF2-40B4-BE49-F238E27FC236}">
                <a16:creationId xmlns:a16="http://schemas.microsoft.com/office/drawing/2014/main" id="{84182CC5-B5BB-6788-C444-FF22D16D9095}"/>
              </a:ext>
            </a:extLst>
          </p:cNvPr>
          <p:cNvPicPr>
            <a:picLocks noChangeAspect="1"/>
          </p:cNvPicPr>
          <p:nvPr/>
        </p:nvPicPr>
        <p:blipFill>
          <a:blip r:embed="rId7"/>
          <a:stretch>
            <a:fillRect/>
          </a:stretch>
        </p:blipFill>
        <p:spPr>
          <a:xfrm>
            <a:off x="180975" y="3064383"/>
            <a:ext cx="3676650" cy="1205484"/>
          </a:xfrm>
          <a:prstGeom prst="rect">
            <a:avLst/>
          </a:prstGeom>
        </p:spPr>
      </p:pic>
      <p:pic>
        <p:nvPicPr>
          <p:cNvPr id="14" name="Picture 13">
            <a:extLst>
              <a:ext uri="{FF2B5EF4-FFF2-40B4-BE49-F238E27FC236}">
                <a16:creationId xmlns:a16="http://schemas.microsoft.com/office/drawing/2014/main" id="{CE7A60DB-9968-9488-96AF-7D22BFAB5F29}"/>
              </a:ext>
            </a:extLst>
          </p:cNvPr>
          <p:cNvPicPr>
            <a:picLocks noChangeAspect="1"/>
          </p:cNvPicPr>
          <p:nvPr/>
        </p:nvPicPr>
        <p:blipFill>
          <a:blip r:embed="rId8"/>
          <a:stretch>
            <a:fillRect/>
          </a:stretch>
        </p:blipFill>
        <p:spPr>
          <a:xfrm>
            <a:off x="3790950" y="2266950"/>
            <a:ext cx="4267200" cy="2800350"/>
          </a:xfrm>
          <a:prstGeom prst="rect">
            <a:avLst/>
          </a:prstGeom>
        </p:spPr>
      </p:pic>
      <p:pic>
        <p:nvPicPr>
          <p:cNvPr id="15" name="Picture 14">
            <a:extLst>
              <a:ext uri="{FF2B5EF4-FFF2-40B4-BE49-F238E27FC236}">
                <a16:creationId xmlns:a16="http://schemas.microsoft.com/office/drawing/2014/main" id="{92EFE32A-E002-8B53-2AFE-F1D13C387993}"/>
              </a:ext>
            </a:extLst>
          </p:cNvPr>
          <p:cNvPicPr>
            <a:picLocks noChangeAspect="1"/>
          </p:cNvPicPr>
          <p:nvPr/>
        </p:nvPicPr>
        <p:blipFill>
          <a:blip r:embed="rId9"/>
          <a:stretch>
            <a:fillRect/>
          </a:stretch>
        </p:blipFill>
        <p:spPr>
          <a:xfrm>
            <a:off x="1905000" y="4620917"/>
            <a:ext cx="3676650" cy="1521416"/>
          </a:xfrm>
          <a:prstGeom prst="rect">
            <a:avLst/>
          </a:prstGeom>
        </p:spPr>
      </p:pic>
    </p:spTree>
    <p:extLst>
      <p:ext uri="{BB962C8B-B14F-4D97-AF65-F5344CB8AC3E}">
        <p14:creationId xmlns:p14="http://schemas.microsoft.com/office/powerpoint/2010/main" val="831266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D9151D7-D731-ABAC-3078-9B734B8C397F}"/>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C0667559-1FCC-AF7D-5939-37C41949F502}"/>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4A9189C9-D0D4-BF65-0DC0-BEA3D5C4652D}"/>
              </a:ext>
            </a:extLst>
          </p:cNvPr>
          <p:cNvSpPr txBox="1"/>
          <p:nvPr/>
        </p:nvSpPr>
        <p:spPr>
          <a:xfrm>
            <a:off x="4692817" y="4204535"/>
            <a:ext cx="277829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NAH ADIK-ADIK MUNGKIN PENASARAN "KENAPA DISEBUTNYA HANDPHONE?"</a:t>
            </a:r>
          </a:p>
          <a:p>
            <a:pPr algn="ctr"/>
            <a:endParaRPr lang="en-US" sz="1400" b="1" dirty="0">
              <a:latin typeface="KaiTi"/>
              <a:ea typeface="KaiTi"/>
              <a:cs typeface="Segoe UI"/>
            </a:endParaRPr>
          </a:p>
          <a:p>
            <a:pPr algn="ctr"/>
            <a:r>
              <a:rPr lang="en-US" sz="1400" b="1" dirty="0">
                <a:latin typeface="KaiTi"/>
                <a:ea typeface="KaiTi"/>
                <a:cs typeface="Segoe UI"/>
              </a:rPr>
              <a:t>SEBENARNYA HANDPHONE ITU DISEBUTNYA "MOBILE PHONE" ATAU "CELL PHONE" DI LUAR NEGRI! CONTOHNYA AMERIKA</a:t>
            </a:r>
          </a:p>
        </p:txBody>
      </p:sp>
      <p:sp>
        <p:nvSpPr>
          <p:cNvPr id="2" name="TextBox 1">
            <a:extLst>
              <a:ext uri="{FF2B5EF4-FFF2-40B4-BE49-F238E27FC236}">
                <a16:creationId xmlns:a16="http://schemas.microsoft.com/office/drawing/2014/main" id="{52544C80-3FA9-51FA-B3E1-980C9408141F}"/>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51885ED8-07B1-DE7B-ED66-5F9D07D4D95D}"/>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8" name="Picture 7">
            <a:extLst>
              <a:ext uri="{FF2B5EF4-FFF2-40B4-BE49-F238E27FC236}">
                <a16:creationId xmlns:a16="http://schemas.microsoft.com/office/drawing/2014/main" id="{715DC7BD-7BCE-BFB0-9737-3A7278EC807D}"/>
              </a:ext>
            </a:extLst>
          </p:cNvPr>
          <p:cNvPicPr>
            <a:picLocks noChangeAspect="1"/>
          </p:cNvPicPr>
          <p:nvPr/>
        </p:nvPicPr>
        <p:blipFill>
          <a:blip r:embed="rId4"/>
          <a:stretch>
            <a:fillRect/>
          </a:stretch>
        </p:blipFill>
        <p:spPr>
          <a:xfrm>
            <a:off x="4689475" y="847725"/>
            <a:ext cx="2536825" cy="3429000"/>
          </a:xfrm>
          <a:prstGeom prst="rect">
            <a:avLst/>
          </a:prstGeom>
        </p:spPr>
      </p:pic>
    </p:spTree>
    <p:extLst>
      <p:ext uri="{BB962C8B-B14F-4D97-AF65-F5344CB8AC3E}">
        <p14:creationId xmlns:p14="http://schemas.microsoft.com/office/powerpoint/2010/main" val="4144237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4251F65-EF56-D015-78F2-7E9631257036}"/>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00789A47-E2AC-50F3-9C80-C8DB9D86B92E}"/>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DEC26C5C-1574-D478-2FA8-5D831EF43DB6}"/>
              </a:ext>
            </a:extLst>
          </p:cNvPr>
          <p:cNvSpPr txBox="1"/>
          <p:nvPr/>
        </p:nvSpPr>
        <p:spPr>
          <a:xfrm>
            <a:off x="4635667" y="4118810"/>
            <a:ext cx="292116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"HANDPHONE" DISEBUT "HANDPHONE" KARENA DIBENTUK UNTUK DAPAT DIBAWA KEMANA SAJA!</a:t>
            </a:r>
          </a:p>
          <a:p>
            <a:pPr algn="ctr"/>
            <a:endParaRPr lang="en-US" sz="1400" b="1" dirty="0">
              <a:latin typeface="KaiTi"/>
              <a:ea typeface="KaiTi"/>
              <a:cs typeface="Segoe UI"/>
            </a:endParaRPr>
          </a:p>
          <a:p>
            <a:pPr algn="ctr"/>
            <a:r>
              <a:rPr lang="en-US" sz="1400" b="1" dirty="0">
                <a:latin typeface="KaiTi"/>
                <a:ea typeface="KaiTi"/>
                <a:cs typeface="Segoe UI"/>
              </a:rPr>
              <a:t>ADIK-ADIK PASTI BELOM TAU BAHWA "PHONE" ITU SEHARUSNYA NYAMBUNG KE LISTRIK RUMAH! SEPERTI SEBUAH TELEVISI!</a:t>
            </a:r>
          </a:p>
        </p:txBody>
      </p:sp>
      <p:sp>
        <p:nvSpPr>
          <p:cNvPr id="2" name="TextBox 1">
            <a:extLst>
              <a:ext uri="{FF2B5EF4-FFF2-40B4-BE49-F238E27FC236}">
                <a16:creationId xmlns:a16="http://schemas.microsoft.com/office/drawing/2014/main" id="{EB9E5CC7-33B8-713D-ED7A-EF4F22F76E37}"/>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5367C673-69CF-7DFE-5061-3D686CB183B5}"/>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8" name="Picture 7">
            <a:extLst>
              <a:ext uri="{FF2B5EF4-FFF2-40B4-BE49-F238E27FC236}">
                <a16:creationId xmlns:a16="http://schemas.microsoft.com/office/drawing/2014/main" id="{3B11FCB4-93CE-8540-91FA-40D54B3162A6}"/>
              </a:ext>
            </a:extLst>
          </p:cNvPr>
          <p:cNvPicPr>
            <a:picLocks noChangeAspect="1"/>
          </p:cNvPicPr>
          <p:nvPr/>
        </p:nvPicPr>
        <p:blipFill>
          <a:blip r:embed="rId4"/>
          <a:stretch>
            <a:fillRect/>
          </a:stretch>
        </p:blipFill>
        <p:spPr>
          <a:xfrm>
            <a:off x="5284739" y="796174"/>
            <a:ext cx="1498696" cy="3646401"/>
          </a:xfrm>
          <a:prstGeom prst="rect">
            <a:avLst/>
          </a:prstGeom>
        </p:spPr>
      </p:pic>
    </p:spTree>
    <p:extLst>
      <p:ext uri="{BB962C8B-B14F-4D97-AF65-F5344CB8AC3E}">
        <p14:creationId xmlns:p14="http://schemas.microsoft.com/office/powerpoint/2010/main" val="2724189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FE5AE54-DBB4-5DEF-16EB-9A68285D4016}"/>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89430C65-91AB-1DA2-9632-AE92114A3684}"/>
              </a:ext>
            </a:extLst>
          </p:cNvPr>
          <p:cNvPicPr>
            <a:picLocks noChangeAspect="1"/>
          </p:cNvPicPr>
          <p:nvPr/>
        </p:nvPicPr>
        <p:blipFill>
          <a:blip r:embed="rId3"/>
          <a:stretch>
            <a:fillRect/>
          </a:stretch>
        </p:blipFill>
        <p:spPr>
          <a:xfrm>
            <a:off x="8126329" y="317332"/>
            <a:ext cx="3025943" cy="5975684"/>
          </a:xfrm>
          <a:prstGeom prst="rect">
            <a:avLst/>
          </a:prstGeom>
        </p:spPr>
      </p:pic>
      <p:sp>
        <p:nvSpPr>
          <p:cNvPr id="5" name="TextBox 4">
            <a:extLst>
              <a:ext uri="{FF2B5EF4-FFF2-40B4-BE49-F238E27FC236}">
                <a16:creationId xmlns:a16="http://schemas.microsoft.com/office/drawing/2014/main" id="{5E3D3239-3D71-BF66-5E11-205071F585E3}"/>
              </a:ext>
            </a:extLst>
          </p:cNvPr>
          <p:cNvSpPr txBox="1"/>
          <p:nvPr/>
        </p:nvSpPr>
        <p:spPr>
          <a:xfrm>
            <a:off x="8236117" y="4014035"/>
            <a:ext cx="2864017"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DIFOTO YANG DITAMPILKAN KALI INI ADALAH "HOME PHONES" YAITU VERSI PHONE MODERN PALING AWAL</a:t>
            </a:r>
          </a:p>
          <a:p>
            <a:pPr algn="ctr"/>
            <a:endParaRPr lang="en-US" sz="1300" b="1" dirty="0">
              <a:latin typeface="KaiTi"/>
              <a:ea typeface="KaiTi"/>
              <a:cs typeface="Segoe UI"/>
            </a:endParaRPr>
          </a:p>
          <a:p>
            <a:pPr algn="ctr"/>
            <a:r>
              <a:rPr lang="en-US" sz="1300" b="1" dirty="0">
                <a:latin typeface="KaiTi"/>
                <a:ea typeface="KaiTi"/>
                <a:cs typeface="Segoe UI"/>
              </a:rPr>
              <a:t>VERSI INI TIDAK DAPAT KALIAN SIMPAN DALAM SAKU DAN BAWA KEMANA-MANA KARENA PERLU SAMBUNGAN LANGSUNG KE KABEL RUMAH!</a:t>
            </a:r>
          </a:p>
        </p:txBody>
      </p:sp>
      <p:sp>
        <p:nvSpPr>
          <p:cNvPr id="2" name="TextBox 1">
            <a:extLst>
              <a:ext uri="{FF2B5EF4-FFF2-40B4-BE49-F238E27FC236}">
                <a16:creationId xmlns:a16="http://schemas.microsoft.com/office/drawing/2014/main" id="{011A9E84-68D2-F31A-9CAB-8663804C49B0}"/>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CDC4F427-4088-3B8B-FF64-E84F5BC3AB00}"/>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8" name="Picture 7">
            <a:extLst>
              <a:ext uri="{FF2B5EF4-FFF2-40B4-BE49-F238E27FC236}">
                <a16:creationId xmlns:a16="http://schemas.microsoft.com/office/drawing/2014/main" id="{A239A31B-C026-CBB9-E192-C4C3B53F7369}"/>
              </a:ext>
            </a:extLst>
          </p:cNvPr>
          <p:cNvPicPr>
            <a:picLocks noChangeAspect="1"/>
          </p:cNvPicPr>
          <p:nvPr/>
        </p:nvPicPr>
        <p:blipFill>
          <a:blip r:embed="rId4"/>
          <a:stretch>
            <a:fillRect/>
          </a:stretch>
        </p:blipFill>
        <p:spPr>
          <a:xfrm>
            <a:off x="8306067" y="719974"/>
            <a:ext cx="2590266" cy="3532101"/>
          </a:xfrm>
          <a:prstGeom prst="rect">
            <a:avLst/>
          </a:prstGeom>
        </p:spPr>
      </p:pic>
      <p:pic>
        <p:nvPicPr>
          <p:cNvPr id="4" name="Picture 3">
            <a:extLst>
              <a:ext uri="{FF2B5EF4-FFF2-40B4-BE49-F238E27FC236}">
                <a16:creationId xmlns:a16="http://schemas.microsoft.com/office/drawing/2014/main" id="{F3BB3F68-1083-3E09-C3E5-33FBC3EE56FF}"/>
              </a:ext>
            </a:extLst>
          </p:cNvPr>
          <p:cNvPicPr>
            <a:picLocks noChangeAspect="1"/>
          </p:cNvPicPr>
          <p:nvPr/>
        </p:nvPicPr>
        <p:blipFill>
          <a:blip r:embed="rId5"/>
          <a:stretch>
            <a:fillRect/>
          </a:stretch>
        </p:blipFill>
        <p:spPr>
          <a:xfrm>
            <a:off x="1624013" y="314325"/>
            <a:ext cx="3819525" cy="2247900"/>
          </a:xfrm>
          <a:prstGeom prst="rect">
            <a:avLst/>
          </a:prstGeom>
        </p:spPr>
      </p:pic>
      <p:pic>
        <p:nvPicPr>
          <p:cNvPr id="6" name="Picture 5">
            <a:extLst>
              <a:ext uri="{FF2B5EF4-FFF2-40B4-BE49-F238E27FC236}">
                <a16:creationId xmlns:a16="http://schemas.microsoft.com/office/drawing/2014/main" id="{818BB825-413E-853B-4620-85ED9F2D91B8}"/>
              </a:ext>
            </a:extLst>
          </p:cNvPr>
          <p:cNvPicPr>
            <a:picLocks noChangeAspect="1"/>
          </p:cNvPicPr>
          <p:nvPr/>
        </p:nvPicPr>
        <p:blipFill>
          <a:blip r:embed="rId6"/>
          <a:stretch>
            <a:fillRect/>
          </a:stretch>
        </p:blipFill>
        <p:spPr>
          <a:xfrm>
            <a:off x="190500" y="2905125"/>
            <a:ext cx="3343275" cy="3324225"/>
          </a:xfrm>
          <a:prstGeom prst="rect">
            <a:avLst/>
          </a:prstGeom>
        </p:spPr>
      </p:pic>
      <p:pic>
        <p:nvPicPr>
          <p:cNvPr id="9" name="Picture 8">
            <a:extLst>
              <a:ext uri="{FF2B5EF4-FFF2-40B4-BE49-F238E27FC236}">
                <a16:creationId xmlns:a16="http://schemas.microsoft.com/office/drawing/2014/main" id="{7440B244-A6C2-006A-8D7B-5A1E329E606D}"/>
              </a:ext>
            </a:extLst>
          </p:cNvPr>
          <p:cNvPicPr>
            <a:picLocks noChangeAspect="1"/>
          </p:cNvPicPr>
          <p:nvPr/>
        </p:nvPicPr>
        <p:blipFill>
          <a:blip r:embed="rId7"/>
          <a:srcRect l="21415" r="3911" b="6458"/>
          <a:stretch/>
        </p:blipFill>
        <p:spPr>
          <a:xfrm>
            <a:off x="4676823" y="2724150"/>
            <a:ext cx="2083495" cy="3500440"/>
          </a:xfrm>
          <a:prstGeom prst="rect">
            <a:avLst/>
          </a:prstGeom>
        </p:spPr>
      </p:pic>
    </p:spTree>
    <p:extLst>
      <p:ext uri="{BB962C8B-B14F-4D97-AF65-F5344CB8AC3E}">
        <p14:creationId xmlns:p14="http://schemas.microsoft.com/office/powerpoint/2010/main" val="2035993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EBC9969-96AF-FBEE-4317-D8BD1594EB82}"/>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ECE31A6D-4875-5C8B-B108-435314879AB2}"/>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D8D7D30D-183A-95E7-F5FC-5B4D0D5DC95A}"/>
              </a:ext>
            </a:extLst>
          </p:cNvPr>
          <p:cNvSpPr txBox="1"/>
          <p:nvPr/>
        </p:nvSpPr>
        <p:spPr>
          <a:xfrm>
            <a:off x="4645192" y="4509335"/>
            <a:ext cx="292116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HANDPHONE BELOM LAMA MEMILIKI</a:t>
            </a:r>
            <a:endParaRPr lang="en-US" dirty="0">
              <a:latin typeface="Aptos" panose="020B0004020202020204"/>
              <a:ea typeface="KaiTi"/>
              <a:cs typeface="Segoe UI"/>
            </a:endParaRPr>
          </a:p>
          <a:p>
            <a:pPr algn="ctr"/>
            <a:r>
              <a:rPr lang="en-US" sz="1400" b="1" dirty="0">
                <a:latin typeface="KaiTi"/>
                <a:ea typeface="KaiTi"/>
                <a:cs typeface="Segoe UI"/>
              </a:rPr>
              <a:t>LAYAR SENTUH LOH!</a:t>
            </a:r>
            <a:endParaRPr lang="en-US" dirty="0">
              <a:latin typeface="Aptos" panose="020B0004020202020204"/>
              <a:ea typeface="KaiTi"/>
              <a:cs typeface="Segoe UI"/>
            </a:endParaRPr>
          </a:p>
          <a:p>
            <a:pPr algn="ctr"/>
            <a:endParaRPr lang="en-US" sz="1400" b="1" dirty="0">
              <a:latin typeface="KaiTi"/>
              <a:ea typeface="KaiTi"/>
              <a:cs typeface="Segoe UI"/>
            </a:endParaRPr>
          </a:p>
          <a:p>
            <a:pPr algn="ctr"/>
            <a:r>
              <a:rPr lang="en-US" sz="1400" b="1" dirty="0">
                <a:latin typeface="KaiTi"/>
                <a:ea typeface="KaiTi"/>
                <a:cs typeface="Segoe UI"/>
              </a:rPr>
              <a:t>SEBELUMNYA MASIH MENGGUNAKAN TOMBOL DAN LAYAR YANG TIDAK BISA DISENTUH!</a:t>
            </a:r>
          </a:p>
        </p:txBody>
      </p:sp>
      <p:sp>
        <p:nvSpPr>
          <p:cNvPr id="2" name="TextBox 1">
            <a:extLst>
              <a:ext uri="{FF2B5EF4-FFF2-40B4-BE49-F238E27FC236}">
                <a16:creationId xmlns:a16="http://schemas.microsoft.com/office/drawing/2014/main" id="{63A235E7-BBEA-9EA6-AD05-F720ED09AA68}"/>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4503DF53-53D0-4873-0FF5-FA7B01B3F3F7}"/>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8" name="Picture 7">
            <a:extLst>
              <a:ext uri="{FF2B5EF4-FFF2-40B4-BE49-F238E27FC236}">
                <a16:creationId xmlns:a16="http://schemas.microsoft.com/office/drawing/2014/main" id="{A19566AF-5E60-EED6-64C4-C288A21ABC76}"/>
              </a:ext>
            </a:extLst>
          </p:cNvPr>
          <p:cNvPicPr>
            <a:picLocks noChangeAspect="1"/>
          </p:cNvPicPr>
          <p:nvPr/>
        </p:nvPicPr>
        <p:blipFill>
          <a:blip r:embed="rId4"/>
          <a:stretch>
            <a:fillRect/>
          </a:stretch>
        </p:blipFill>
        <p:spPr>
          <a:xfrm>
            <a:off x="5284739" y="796174"/>
            <a:ext cx="1498696" cy="3646401"/>
          </a:xfrm>
          <a:prstGeom prst="rect">
            <a:avLst/>
          </a:prstGeom>
        </p:spPr>
      </p:pic>
    </p:spTree>
    <p:extLst>
      <p:ext uri="{BB962C8B-B14F-4D97-AF65-F5344CB8AC3E}">
        <p14:creationId xmlns:p14="http://schemas.microsoft.com/office/powerpoint/2010/main" val="3375394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0C39FA9-C2D1-C706-A813-48CD7D4075EE}"/>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BAF46DFC-6418-74B7-6E38-AFF159E1B276}"/>
              </a:ext>
            </a:extLst>
          </p:cNvPr>
          <p:cNvPicPr>
            <a:picLocks noChangeAspect="1"/>
          </p:cNvPicPr>
          <p:nvPr/>
        </p:nvPicPr>
        <p:blipFill>
          <a:blip r:embed="rId3"/>
          <a:stretch>
            <a:fillRect/>
          </a:stretch>
        </p:blipFill>
        <p:spPr>
          <a:xfrm>
            <a:off x="8278729" y="298282"/>
            <a:ext cx="3025943" cy="5975684"/>
          </a:xfrm>
          <a:prstGeom prst="rect">
            <a:avLst/>
          </a:prstGeom>
        </p:spPr>
      </p:pic>
      <p:sp>
        <p:nvSpPr>
          <p:cNvPr id="5" name="TextBox 4">
            <a:extLst>
              <a:ext uri="{FF2B5EF4-FFF2-40B4-BE49-F238E27FC236}">
                <a16:creationId xmlns:a16="http://schemas.microsoft.com/office/drawing/2014/main" id="{9131F941-230C-0BEE-6C29-B3A0DA547A05}"/>
              </a:ext>
            </a:extLst>
          </p:cNvPr>
          <p:cNvSpPr txBox="1"/>
          <p:nvPr/>
        </p:nvSpPr>
        <p:spPr>
          <a:xfrm>
            <a:off x="8388517" y="3994985"/>
            <a:ext cx="2864017"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DAN PADA FOTO YANG DITAMPILKAN ADALAH PERUBAHAN YANG TERJADI PADA HANDPHONE TAHUN KE TAHUN</a:t>
            </a:r>
          </a:p>
          <a:p>
            <a:pPr algn="ctr"/>
            <a:endParaRPr lang="en-US" sz="1300" b="1" dirty="0">
              <a:latin typeface="KaiTi"/>
              <a:ea typeface="KaiTi"/>
              <a:cs typeface="Segoe UI"/>
            </a:endParaRPr>
          </a:p>
          <a:p>
            <a:pPr algn="ctr"/>
            <a:r>
              <a:rPr lang="en-US" sz="1300" b="1" dirty="0">
                <a:latin typeface="KaiTi"/>
                <a:ea typeface="KaiTi"/>
                <a:cs typeface="Segoe UI"/>
              </a:rPr>
              <a:t>DULU BESAR DAN BERAT, KEMUDIAN BERUBAH MENJADI KECIL, RINGAN, TETAPI MASIH MENGGUNAKAN TOMBOL, DAN AKHIRNYA HANDPHONE DAPAT DIGUNAKAN DENGAN SENTUHAN LAYAR</a:t>
            </a:r>
          </a:p>
        </p:txBody>
      </p:sp>
      <p:sp>
        <p:nvSpPr>
          <p:cNvPr id="2" name="TextBox 1">
            <a:extLst>
              <a:ext uri="{FF2B5EF4-FFF2-40B4-BE49-F238E27FC236}">
                <a16:creationId xmlns:a16="http://schemas.microsoft.com/office/drawing/2014/main" id="{01425914-F3C9-863F-117A-41B0D5839E3B}"/>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3E1CAF55-EF12-BD18-91EB-3D30262B2874}"/>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8" name="Picture 7">
            <a:extLst>
              <a:ext uri="{FF2B5EF4-FFF2-40B4-BE49-F238E27FC236}">
                <a16:creationId xmlns:a16="http://schemas.microsoft.com/office/drawing/2014/main" id="{73EAB335-AB31-7A9D-F4DF-A83CFC0B3C8C}"/>
              </a:ext>
            </a:extLst>
          </p:cNvPr>
          <p:cNvPicPr>
            <a:picLocks noChangeAspect="1"/>
          </p:cNvPicPr>
          <p:nvPr/>
        </p:nvPicPr>
        <p:blipFill>
          <a:blip r:embed="rId4"/>
          <a:stretch>
            <a:fillRect/>
          </a:stretch>
        </p:blipFill>
        <p:spPr>
          <a:xfrm>
            <a:off x="8458467" y="700924"/>
            <a:ext cx="2590266" cy="3532101"/>
          </a:xfrm>
          <a:prstGeom prst="rect">
            <a:avLst/>
          </a:prstGeom>
        </p:spPr>
      </p:pic>
      <p:pic>
        <p:nvPicPr>
          <p:cNvPr id="9" name="Picture 8">
            <a:extLst>
              <a:ext uri="{FF2B5EF4-FFF2-40B4-BE49-F238E27FC236}">
                <a16:creationId xmlns:a16="http://schemas.microsoft.com/office/drawing/2014/main" id="{F769E457-22DE-30E1-AA4A-23E3D3BE06AE}"/>
              </a:ext>
            </a:extLst>
          </p:cNvPr>
          <p:cNvPicPr>
            <a:picLocks noChangeAspect="1"/>
          </p:cNvPicPr>
          <p:nvPr/>
        </p:nvPicPr>
        <p:blipFill>
          <a:blip r:embed="rId5"/>
          <a:stretch>
            <a:fillRect/>
          </a:stretch>
        </p:blipFill>
        <p:spPr>
          <a:xfrm>
            <a:off x="628650" y="1743075"/>
            <a:ext cx="7381875" cy="3095625"/>
          </a:xfrm>
          <a:prstGeom prst="rect">
            <a:avLst/>
          </a:prstGeom>
        </p:spPr>
      </p:pic>
    </p:spTree>
    <p:extLst>
      <p:ext uri="{BB962C8B-B14F-4D97-AF65-F5344CB8AC3E}">
        <p14:creationId xmlns:p14="http://schemas.microsoft.com/office/powerpoint/2010/main" val="580619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DBB742C-4B51-7888-20AE-2EFEDE497DC1}"/>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333662D3-307E-A05B-BE1A-F283A0DB64A8}"/>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B4779BF0-2E79-17A5-1A7B-5EA15D0B7474}"/>
              </a:ext>
            </a:extLst>
          </p:cNvPr>
          <p:cNvSpPr txBox="1"/>
          <p:nvPr/>
        </p:nvSpPr>
        <p:spPr>
          <a:xfrm>
            <a:off x="4645192" y="4185485"/>
            <a:ext cx="292116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JAMAN SEKARANG HANDPHONE HAMPIR SAMA LENGKAP DENGAN KOMPUTER! BAHKAN LEBIH MUDAH DIGUNAKAN KARENA KAMERA, MIKROFON, ANTENA JARINGAN, DAN APLIKASI-APLIKASI YANG DAPAT DIDOWNLOAD UNTUK MEMBANTU PENGGUNAAN LEBIH BANYAK!</a:t>
            </a:r>
            <a:endParaRPr lang="en-US" dirty="0"/>
          </a:p>
        </p:txBody>
      </p:sp>
      <p:sp>
        <p:nvSpPr>
          <p:cNvPr id="2" name="TextBox 1">
            <a:extLst>
              <a:ext uri="{FF2B5EF4-FFF2-40B4-BE49-F238E27FC236}">
                <a16:creationId xmlns:a16="http://schemas.microsoft.com/office/drawing/2014/main" id="{48DF29DF-1BAE-0FAB-07BD-F8E78AB3FD5E}"/>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04C23286-1A7B-8FF8-60A5-5C3E9448120D}"/>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8" name="Picture 7">
            <a:extLst>
              <a:ext uri="{FF2B5EF4-FFF2-40B4-BE49-F238E27FC236}">
                <a16:creationId xmlns:a16="http://schemas.microsoft.com/office/drawing/2014/main" id="{AB534328-E57C-78FA-03F0-DF60E3067170}"/>
              </a:ext>
            </a:extLst>
          </p:cNvPr>
          <p:cNvPicPr>
            <a:picLocks noChangeAspect="1"/>
          </p:cNvPicPr>
          <p:nvPr/>
        </p:nvPicPr>
        <p:blipFill>
          <a:blip r:embed="rId4"/>
          <a:stretch>
            <a:fillRect/>
          </a:stretch>
        </p:blipFill>
        <p:spPr>
          <a:xfrm>
            <a:off x="5284739" y="796174"/>
            <a:ext cx="1498696" cy="3646401"/>
          </a:xfrm>
          <a:prstGeom prst="rect">
            <a:avLst/>
          </a:prstGeom>
        </p:spPr>
      </p:pic>
    </p:spTree>
    <p:extLst>
      <p:ext uri="{BB962C8B-B14F-4D97-AF65-F5344CB8AC3E}">
        <p14:creationId xmlns:p14="http://schemas.microsoft.com/office/powerpoint/2010/main" val="2950304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a:extLst>
            <a:ext uri="{FF2B5EF4-FFF2-40B4-BE49-F238E27FC236}">
              <a16:creationId xmlns:a16="http://schemas.microsoft.com/office/drawing/2014/main" id="{08D38EB0-47F0-E40D-556E-07955D8AAD4F}"/>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49E174E7-75B8-E666-2679-2B275AB45453}"/>
              </a:ext>
            </a:extLst>
          </p:cNvPr>
          <p:cNvPicPr>
            <a:picLocks noChangeAspect="1"/>
          </p:cNvPicPr>
          <p:nvPr/>
        </p:nvPicPr>
        <p:blipFill>
          <a:blip r:embed="rId5"/>
          <a:stretch>
            <a:fillRect/>
          </a:stretch>
        </p:blipFill>
        <p:spPr>
          <a:xfrm>
            <a:off x="8345404" y="241132"/>
            <a:ext cx="3025943" cy="5975684"/>
          </a:xfrm>
          <a:prstGeom prst="rect">
            <a:avLst/>
          </a:prstGeom>
        </p:spPr>
      </p:pic>
      <p:sp>
        <p:nvSpPr>
          <p:cNvPr id="5" name="TextBox 4">
            <a:extLst>
              <a:ext uri="{FF2B5EF4-FFF2-40B4-BE49-F238E27FC236}">
                <a16:creationId xmlns:a16="http://schemas.microsoft.com/office/drawing/2014/main" id="{F3A69CCD-81E6-E8E6-66EF-032611F42E8E}"/>
              </a:ext>
            </a:extLst>
          </p:cNvPr>
          <p:cNvSpPr txBox="1"/>
          <p:nvPr/>
        </p:nvSpPr>
        <p:spPr>
          <a:xfrm>
            <a:off x="8407567" y="3985460"/>
            <a:ext cx="292116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DI VIDEO YANG DITAMPILKAN ADA INFORMASI TAMBAHAN TENTANG HANDPHONE YAND DIDAPATKAN DARI YOUTUBE!</a:t>
            </a:r>
          </a:p>
          <a:p>
            <a:pPr algn="ctr"/>
            <a:endParaRPr lang="en-US" sz="1400" b="1" dirty="0">
              <a:latin typeface="KaiTi"/>
              <a:ea typeface="KaiTi"/>
              <a:cs typeface="Segoe UI"/>
            </a:endParaRPr>
          </a:p>
          <a:p>
            <a:pPr algn="ctr"/>
            <a:r>
              <a:rPr lang="en-US" sz="1400" b="1" dirty="0">
                <a:latin typeface="KaiTi"/>
                <a:ea typeface="KaiTi"/>
                <a:cs typeface="Segoe UI"/>
              </a:rPr>
              <a:t>BOLEH DITONTON YA ADIK-ADIK</a:t>
            </a:r>
          </a:p>
          <a:p>
            <a:pPr algn="ctr"/>
            <a:r>
              <a:rPr lang="en-US" sz="1400" b="1" dirty="0">
                <a:latin typeface="KaiTi"/>
                <a:ea typeface="KaiTi"/>
                <a:cs typeface="Segoe UI"/>
              </a:rPr>
              <a:t>:D</a:t>
            </a:r>
          </a:p>
        </p:txBody>
      </p:sp>
      <p:sp>
        <p:nvSpPr>
          <p:cNvPr id="2" name="TextBox 1">
            <a:extLst>
              <a:ext uri="{FF2B5EF4-FFF2-40B4-BE49-F238E27FC236}">
                <a16:creationId xmlns:a16="http://schemas.microsoft.com/office/drawing/2014/main" id="{B7FCEFE5-9968-215D-524D-795919C2C6B4}"/>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32987024-32D1-5C8A-B11D-EE849F05A59C}"/>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8" name="Picture 7">
            <a:extLst>
              <a:ext uri="{FF2B5EF4-FFF2-40B4-BE49-F238E27FC236}">
                <a16:creationId xmlns:a16="http://schemas.microsoft.com/office/drawing/2014/main" id="{AC28824D-D49E-F8B6-F4FF-F922A5878467}"/>
              </a:ext>
            </a:extLst>
          </p:cNvPr>
          <p:cNvPicPr>
            <a:picLocks noChangeAspect="1"/>
          </p:cNvPicPr>
          <p:nvPr/>
        </p:nvPicPr>
        <p:blipFill>
          <a:blip r:embed="rId6"/>
          <a:stretch>
            <a:fillRect/>
          </a:stretch>
        </p:blipFill>
        <p:spPr>
          <a:xfrm>
            <a:off x="8475614" y="607629"/>
            <a:ext cx="2575021" cy="3556764"/>
          </a:xfrm>
          <a:prstGeom prst="rect">
            <a:avLst/>
          </a:prstGeom>
        </p:spPr>
      </p:pic>
      <p:pic>
        <p:nvPicPr>
          <p:cNvPr id="4" name="Apa itu handphone ">
            <a:hlinkClick r:id="" action="ppaction://media"/>
            <a:extLst>
              <a:ext uri="{FF2B5EF4-FFF2-40B4-BE49-F238E27FC236}">
                <a16:creationId xmlns:a16="http://schemas.microsoft.com/office/drawing/2014/main" id="{F0CFF79C-93EA-2A75-13E3-A04A25D8B4F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7675" y="1266825"/>
            <a:ext cx="7686675" cy="4324350"/>
          </a:xfrm>
          <a:prstGeom prst="rect">
            <a:avLst/>
          </a:prstGeom>
        </p:spPr>
      </p:pic>
      <p:sp>
        <p:nvSpPr>
          <p:cNvPr id="6" name="TextBox 5">
            <a:extLst>
              <a:ext uri="{FF2B5EF4-FFF2-40B4-BE49-F238E27FC236}">
                <a16:creationId xmlns:a16="http://schemas.microsoft.com/office/drawing/2014/main" id="{CF6E15AC-6507-C8B5-4C23-EE09B37778C8}"/>
              </a:ext>
            </a:extLst>
          </p:cNvPr>
          <p:cNvSpPr txBox="1"/>
          <p:nvPr/>
        </p:nvSpPr>
        <p:spPr>
          <a:xfrm>
            <a:off x="476249" y="5705474"/>
            <a:ext cx="68865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rPr>
              <a:t>Apa </a:t>
            </a:r>
            <a:r>
              <a:rPr lang="en-US" sz="1200" dirty="0" err="1">
                <a:solidFill>
                  <a:schemeClr val="bg1"/>
                </a:solidFill>
              </a:rPr>
              <a:t>itu</a:t>
            </a:r>
            <a:r>
              <a:rPr lang="en-US" sz="1200" dirty="0">
                <a:solidFill>
                  <a:schemeClr val="bg1"/>
                </a:solidFill>
              </a:rPr>
              <a:t> handphone? </a:t>
            </a:r>
            <a:r>
              <a:rPr lang="en-US" sz="1200" dirty="0" err="1">
                <a:solidFill>
                  <a:schemeClr val="bg1"/>
                </a:solidFill>
              </a:rPr>
              <a:t>dari</a:t>
            </a:r>
            <a:r>
              <a:rPr lang="en-US" sz="1200" dirty="0">
                <a:solidFill>
                  <a:schemeClr val="bg1"/>
                </a:solidFill>
              </a:rPr>
              <a:t> YouTube: </a:t>
            </a:r>
            <a:r>
              <a:rPr lang="en-US" sz="1200" dirty="0" err="1">
                <a:solidFill>
                  <a:schemeClr val="bg1"/>
                </a:solidFill>
              </a:rPr>
              <a:t>MR_Enday</a:t>
            </a:r>
          </a:p>
          <a:p>
            <a:r>
              <a:rPr lang="en-US" sz="1200" dirty="0">
                <a:solidFill>
                  <a:schemeClr val="bg1"/>
                </a:solidFill>
                <a:ea typeface="+mn-lt"/>
                <a:cs typeface="+mn-lt"/>
              </a:rPr>
              <a:t>https://www.youtube.com/watch?v=rc290bvotJI</a:t>
            </a:r>
            <a:endParaRPr lang="en-US" sz="1200" dirty="0">
              <a:solidFill>
                <a:schemeClr val="bg1"/>
              </a:solidFill>
            </a:endParaRPr>
          </a:p>
        </p:txBody>
      </p:sp>
    </p:spTree>
    <p:extLst>
      <p:ext uri="{BB962C8B-B14F-4D97-AF65-F5344CB8AC3E}">
        <p14:creationId xmlns:p14="http://schemas.microsoft.com/office/powerpoint/2010/main" val="132411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999D20F-01DE-FAC8-E195-729AE2CC177F}"/>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9B9C4E01-4F86-AD8A-3DE7-A87851EADD16}"/>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4F7DF281-5B24-C8FB-C6BF-78015061EB28}"/>
              </a:ext>
            </a:extLst>
          </p:cNvPr>
          <p:cNvPicPr>
            <a:picLocks noChangeAspect="1"/>
          </p:cNvPicPr>
          <p:nvPr/>
        </p:nvPicPr>
        <p:blipFill>
          <a:blip r:embed="rId4"/>
          <a:stretch>
            <a:fillRect/>
          </a:stretch>
        </p:blipFill>
        <p:spPr>
          <a:xfrm>
            <a:off x="4508500" y="787566"/>
            <a:ext cx="2954422" cy="3819024"/>
          </a:xfrm>
          <a:prstGeom prst="rect">
            <a:avLst/>
          </a:prstGeom>
        </p:spPr>
      </p:pic>
      <p:sp>
        <p:nvSpPr>
          <p:cNvPr id="5" name="TextBox 4">
            <a:extLst>
              <a:ext uri="{FF2B5EF4-FFF2-40B4-BE49-F238E27FC236}">
                <a16:creationId xmlns:a16="http://schemas.microsoft.com/office/drawing/2014/main" id="{DDB47158-6C3D-4BD2-7138-2EE3095BB8B8}"/>
              </a:ext>
            </a:extLst>
          </p:cNvPr>
          <p:cNvSpPr txBox="1"/>
          <p:nvPr/>
        </p:nvSpPr>
        <p:spPr>
          <a:xfrm>
            <a:off x="4772527" y="4501815"/>
            <a:ext cx="268705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INTERNET JUGA BISA DIGUNAKAN UNTUK BELAJAR </a:t>
            </a:r>
            <a:endParaRPr lang="en-US">
              <a:latin typeface="Aptos" panose="020B0004020202020204"/>
              <a:ea typeface="KaiTi"/>
              <a:cs typeface="Segoe UI"/>
            </a:endParaRPr>
          </a:p>
          <a:p>
            <a:pPr algn="ctr"/>
            <a:r>
              <a:rPr lang="en-US" sz="1400" b="1" dirty="0">
                <a:latin typeface="KaiTi"/>
                <a:ea typeface="KaiTi"/>
                <a:cs typeface="Segoe UI"/>
              </a:rPr>
              <a:t>AL-QURAN ATAUPUN IQRO DENGAN BANTUAN DARI </a:t>
            </a:r>
            <a:endParaRPr lang="en-US" dirty="0">
              <a:latin typeface="Aptos" panose="020B0004020202020204"/>
              <a:ea typeface="KaiTi"/>
              <a:cs typeface="Segoe UI"/>
            </a:endParaRPr>
          </a:p>
          <a:p>
            <a:pPr algn="ctr"/>
            <a:r>
              <a:rPr lang="en-US" sz="1400" b="1" dirty="0">
                <a:latin typeface="KaiTi"/>
                <a:ea typeface="KaiTi"/>
                <a:cs typeface="Segoe UI"/>
              </a:rPr>
              <a:t>ORANG-ORANG LAIN DARI SELURUH DUNIA.</a:t>
            </a:r>
          </a:p>
        </p:txBody>
      </p:sp>
      <p:sp>
        <p:nvSpPr>
          <p:cNvPr id="6" name="TextBox 5">
            <a:extLst>
              <a:ext uri="{FF2B5EF4-FFF2-40B4-BE49-F238E27FC236}">
                <a16:creationId xmlns:a16="http://schemas.microsoft.com/office/drawing/2014/main" id="{4E50A46A-9FFD-BD9F-4CF6-691EF60202D7}"/>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sz="1400">
              <a:solidFill>
                <a:schemeClr val="bg1"/>
              </a:solidFill>
              <a:ea typeface="+mn-lt"/>
              <a:cs typeface="+mn-lt"/>
            </a:endParaRPr>
          </a:p>
          <a:p>
            <a:pPr algn="ctr"/>
            <a:endParaRPr lang="en-US" sz="1400" dirty="0">
              <a:solidFill>
                <a:schemeClr val="bg1"/>
              </a:solidFill>
            </a:endParaRPr>
          </a:p>
        </p:txBody>
      </p:sp>
      <p:sp>
        <p:nvSpPr>
          <p:cNvPr id="8" name="TextBox 7">
            <a:extLst>
              <a:ext uri="{FF2B5EF4-FFF2-40B4-BE49-F238E27FC236}">
                <a16:creationId xmlns:a16="http://schemas.microsoft.com/office/drawing/2014/main" id="{1E6F90B1-0EA0-DC48-33BC-3CC6B221E0A2}"/>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902802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D226F81-0B61-BF5E-D01D-765CE571AA07}"/>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FDC6ED27-4AE5-AA8F-567C-7599B933CEBE}"/>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78127C98-91A9-0260-D588-7297DC1438AE}"/>
              </a:ext>
            </a:extLst>
          </p:cNvPr>
          <p:cNvSpPr txBox="1"/>
          <p:nvPr/>
        </p:nvSpPr>
        <p:spPr>
          <a:xfrm>
            <a:off x="4645192" y="4185485"/>
            <a:ext cx="2921167" cy="17389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JADI BEGITULAH MATERI TENTANG "HANDPHONE YANG PINTAR"</a:t>
            </a:r>
            <a:endParaRPr lang="en-US" dirty="0">
              <a:latin typeface="Aptos" panose="020B0004020202020204"/>
              <a:ea typeface="KaiTi"/>
              <a:cs typeface="Segoe UI"/>
            </a:endParaRPr>
          </a:p>
          <a:p>
            <a:pPr algn="ctr"/>
            <a:endParaRPr lang="en-US" sz="1400" b="1" dirty="0">
              <a:latin typeface="KaiTi"/>
              <a:ea typeface="KaiTi"/>
              <a:cs typeface="Segoe UI"/>
            </a:endParaRPr>
          </a:p>
          <a:p>
            <a:pPr algn="ctr"/>
            <a:r>
              <a:rPr lang="en-US" sz="1300" b="1" dirty="0">
                <a:latin typeface="KaiTi"/>
                <a:ea typeface="KaiTi"/>
                <a:cs typeface="Segoe UI"/>
              </a:rPr>
              <a:t>SEPERTI BIASA! JIKA INGIN MENGGUNAKAN HANDPHONE MINTA TOLONG DAN DIAWASI DEWASA TERPERCAYA SAMPAI KALIAN DAPAT MENGGUNAKANNYA SENDIRI YA!</a:t>
            </a:r>
          </a:p>
        </p:txBody>
      </p:sp>
      <p:sp>
        <p:nvSpPr>
          <p:cNvPr id="2" name="TextBox 1">
            <a:extLst>
              <a:ext uri="{FF2B5EF4-FFF2-40B4-BE49-F238E27FC236}">
                <a16:creationId xmlns:a16="http://schemas.microsoft.com/office/drawing/2014/main" id="{E83438F1-76B5-A4B1-AE75-82683F420739}"/>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C0E0912E-D2AE-6C9D-2440-82BAB67892C6}"/>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8" name="Picture 7">
            <a:extLst>
              <a:ext uri="{FF2B5EF4-FFF2-40B4-BE49-F238E27FC236}">
                <a16:creationId xmlns:a16="http://schemas.microsoft.com/office/drawing/2014/main" id="{BDF77D62-C44D-0767-3284-C4E981A2C3BE}"/>
              </a:ext>
            </a:extLst>
          </p:cNvPr>
          <p:cNvPicPr>
            <a:picLocks noChangeAspect="1"/>
          </p:cNvPicPr>
          <p:nvPr/>
        </p:nvPicPr>
        <p:blipFill>
          <a:blip r:embed="rId4"/>
          <a:stretch>
            <a:fillRect/>
          </a:stretch>
        </p:blipFill>
        <p:spPr>
          <a:xfrm>
            <a:off x="5065664" y="848594"/>
            <a:ext cx="2060671" cy="3446310"/>
          </a:xfrm>
          <a:prstGeom prst="rect">
            <a:avLst/>
          </a:prstGeom>
        </p:spPr>
      </p:pic>
    </p:spTree>
    <p:extLst>
      <p:ext uri="{BB962C8B-B14F-4D97-AF65-F5344CB8AC3E}">
        <p14:creationId xmlns:p14="http://schemas.microsoft.com/office/powerpoint/2010/main" val="3407281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E6775D0-7D63-FE6D-A7F9-DCD9C6492AD5}"/>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135F45E5-4D18-AC92-22AD-7A125E18A1C8}"/>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69AD010A-C6E6-B173-CE72-C4E36220CBC3}"/>
              </a:ext>
            </a:extLst>
          </p:cNvPr>
          <p:cNvSpPr txBox="1"/>
          <p:nvPr/>
        </p:nvSpPr>
        <p:spPr>
          <a:xfrm>
            <a:off x="4635667" y="4299785"/>
            <a:ext cx="292116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TERIMAKASIH BANYAK SUDAH BELAJAR MATERI TENTANG "HANDPHONE YANG PINTAR!"</a:t>
            </a:r>
            <a:endParaRPr lang="en-US" dirty="0">
              <a:latin typeface="Aptos" panose="020B0004020202020204"/>
              <a:ea typeface="KaiTi"/>
              <a:cs typeface="Segoe UI"/>
            </a:endParaRPr>
          </a:p>
          <a:p>
            <a:pPr algn="ctr"/>
            <a:endParaRPr lang="en-US" sz="1400" b="1" dirty="0">
              <a:latin typeface="KaiTi"/>
              <a:ea typeface="KaiTi"/>
              <a:cs typeface="Segoe UI"/>
            </a:endParaRPr>
          </a:p>
          <a:p>
            <a:pPr algn="ctr"/>
            <a:r>
              <a:rPr lang="en-US" sz="1400" b="1" dirty="0">
                <a:latin typeface="KaiTi"/>
                <a:ea typeface="KaiTi"/>
                <a:cs typeface="Segoe UI"/>
              </a:rPr>
              <a:t> SEMOGA PENGETAHUAN YANG KALIAN DAPAT HARI INI DAPAT DIGUNAKAN DAN BERMANFAAT!</a:t>
            </a:r>
          </a:p>
        </p:txBody>
      </p:sp>
      <p:sp>
        <p:nvSpPr>
          <p:cNvPr id="2" name="TextBox 1">
            <a:extLst>
              <a:ext uri="{FF2B5EF4-FFF2-40B4-BE49-F238E27FC236}">
                <a16:creationId xmlns:a16="http://schemas.microsoft.com/office/drawing/2014/main" id="{BAB3FD52-24F2-7F38-831F-6C399857F54B}"/>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pic>
        <p:nvPicPr>
          <p:cNvPr id="8" name="Picture 7">
            <a:extLst>
              <a:ext uri="{FF2B5EF4-FFF2-40B4-BE49-F238E27FC236}">
                <a16:creationId xmlns:a16="http://schemas.microsoft.com/office/drawing/2014/main" id="{17E37E7C-50E5-986C-1163-C0EB09E1A1C0}"/>
              </a:ext>
            </a:extLst>
          </p:cNvPr>
          <p:cNvPicPr>
            <a:picLocks noChangeAspect="1"/>
          </p:cNvPicPr>
          <p:nvPr/>
        </p:nvPicPr>
        <p:blipFill>
          <a:blip r:embed="rId4"/>
          <a:stretch>
            <a:fillRect/>
          </a:stretch>
        </p:blipFill>
        <p:spPr>
          <a:xfrm>
            <a:off x="5065664" y="848594"/>
            <a:ext cx="2060671" cy="3446310"/>
          </a:xfrm>
          <a:prstGeom prst="rect">
            <a:avLst/>
          </a:prstGeom>
        </p:spPr>
      </p:pic>
      <p:sp>
        <p:nvSpPr>
          <p:cNvPr id="6" name="TextBox 5">
            <a:extLst>
              <a:ext uri="{FF2B5EF4-FFF2-40B4-BE49-F238E27FC236}">
                <a16:creationId xmlns:a16="http://schemas.microsoft.com/office/drawing/2014/main" id="{98316B84-487C-FADA-C84B-339416DCAD69}"/>
              </a:ext>
            </a:extLst>
          </p:cNvPr>
          <p:cNvSpPr txBox="1"/>
          <p:nvPr/>
        </p:nvSpPr>
        <p:spPr>
          <a:xfrm>
            <a:off x="2710792" y="324266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spTree>
    <p:extLst>
      <p:ext uri="{BB962C8B-B14F-4D97-AF65-F5344CB8AC3E}">
        <p14:creationId xmlns:p14="http://schemas.microsoft.com/office/powerpoint/2010/main" val="3005794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F92747C-303B-A485-1ABC-06D4D2E520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E21DFA2-92DB-52DD-9721-19300B0EFB92}"/>
              </a:ext>
            </a:extLst>
          </p:cNvPr>
          <p:cNvSpPr txBox="1"/>
          <p:nvPr/>
        </p:nvSpPr>
        <p:spPr>
          <a:xfrm>
            <a:off x="914399" y="1076325"/>
            <a:ext cx="1036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KLIK DISINI UNTUK KEMBALI KE HALAMAN AWAL YA :D </a:t>
            </a:r>
            <a:r>
              <a:rPr lang="en-US" sz="6000" dirty="0">
                <a:solidFill>
                  <a:schemeClr val="bg1"/>
                </a:solidFill>
                <a:latin typeface="Segoe UI"/>
                <a:cs typeface="Segoe UI"/>
              </a:rPr>
              <a:t> </a:t>
            </a:r>
            <a:endParaRPr lang="en-US" sz="6000" dirty="0">
              <a:solidFill>
                <a:schemeClr val="bg1"/>
              </a:solidFill>
              <a:latin typeface="Segoe UI"/>
              <a:cs typeface="Segoe UI"/>
              <a:hlinkClick r:id="rId3">
                <a:extLst>
                  <a:ext uri="{A12FA001-AC4F-418D-AE19-62706E023703}">
                    <ahyp:hlinkClr xmlns:ahyp="http://schemas.microsoft.com/office/drawing/2018/hyperlinkcolor" val="tx"/>
                  </a:ext>
                </a:extLst>
              </a:hlinkClick>
            </a:endParaRPr>
          </a:p>
        </p:txBody>
      </p:sp>
      <p:pic>
        <p:nvPicPr>
          <p:cNvPr id="2" name="Picture 1">
            <a:extLst>
              <a:ext uri="{FF2B5EF4-FFF2-40B4-BE49-F238E27FC236}">
                <a16:creationId xmlns:a16="http://schemas.microsoft.com/office/drawing/2014/main" id="{DEC7AF7E-0195-1F7F-86B6-E98C4ED57AF3}"/>
              </a:ext>
            </a:extLst>
          </p:cNvPr>
          <p:cNvPicPr>
            <a:picLocks noChangeAspect="1"/>
          </p:cNvPicPr>
          <p:nvPr/>
        </p:nvPicPr>
        <p:blipFill>
          <a:blip r:embed="rId4"/>
          <a:stretch>
            <a:fillRect/>
          </a:stretch>
        </p:blipFill>
        <p:spPr>
          <a:xfrm>
            <a:off x="8697310" y="3153103"/>
            <a:ext cx="2688897" cy="3626069"/>
          </a:xfrm>
          <a:prstGeom prst="rect">
            <a:avLst/>
          </a:prstGeom>
        </p:spPr>
      </p:pic>
      <p:pic>
        <p:nvPicPr>
          <p:cNvPr id="6" name="Picture 5">
            <a:extLst>
              <a:ext uri="{FF2B5EF4-FFF2-40B4-BE49-F238E27FC236}">
                <a16:creationId xmlns:a16="http://schemas.microsoft.com/office/drawing/2014/main" id="{CD6ECE10-328C-7D6B-AC1D-C7911F435917}"/>
              </a:ext>
            </a:extLst>
          </p:cNvPr>
          <p:cNvPicPr>
            <a:picLocks noChangeAspect="1"/>
          </p:cNvPicPr>
          <p:nvPr/>
        </p:nvPicPr>
        <p:blipFill>
          <a:blip r:embed="rId5"/>
          <a:stretch>
            <a:fillRect/>
          </a:stretch>
        </p:blipFill>
        <p:spPr>
          <a:xfrm>
            <a:off x="6099068" y="3021169"/>
            <a:ext cx="2681876" cy="3621190"/>
          </a:xfrm>
          <a:prstGeom prst="rect">
            <a:avLst/>
          </a:prstGeom>
        </p:spPr>
      </p:pic>
      <p:pic>
        <p:nvPicPr>
          <p:cNvPr id="8" name="Picture 7">
            <a:extLst>
              <a:ext uri="{FF2B5EF4-FFF2-40B4-BE49-F238E27FC236}">
                <a16:creationId xmlns:a16="http://schemas.microsoft.com/office/drawing/2014/main" id="{D0D2CABB-11DB-5EEC-10CF-431A62432016}"/>
              </a:ext>
            </a:extLst>
          </p:cNvPr>
          <p:cNvPicPr>
            <a:picLocks noChangeAspect="1"/>
          </p:cNvPicPr>
          <p:nvPr/>
        </p:nvPicPr>
        <p:blipFill>
          <a:blip r:embed="rId6"/>
          <a:stretch>
            <a:fillRect/>
          </a:stretch>
        </p:blipFill>
        <p:spPr>
          <a:xfrm>
            <a:off x="1036095" y="2884025"/>
            <a:ext cx="1744870" cy="3758114"/>
          </a:xfrm>
          <a:prstGeom prst="rect">
            <a:avLst/>
          </a:prstGeom>
        </p:spPr>
      </p:pic>
      <p:pic>
        <p:nvPicPr>
          <p:cNvPr id="9" name="Picture 8">
            <a:extLst>
              <a:ext uri="{FF2B5EF4-FFF2-40B4-BE49-F238E27FC236}">
                <a16:creationId xmlns:a16="http://schemas.microsoft.com/office/drawing/2014/main" id="{B02D1648-5DB7-3E16-72C5-4B3C7F74990C}"/>
              </a:ext>
            </a:extLst>
          </p:cNvPr>
          <p:cNvPicPr>
            <a:picLocks noChangeAspect="1"/>
          </p:cNvPicPr>
          <p:nvPr/>
        </p:nvPicPr>
        <p:blipFill>
          <a:blip r:embed="rId7"/>
          <a:stretch>
            <a:fillRect/>
          </a:stretch>
        </p:blipFill>
        <p:spPr>
          <a:xfrm>
            <a:off x="3273947" y="2728008"/>
            <a:ext cx="2509294" cy="4054514"/>
          </a:xfrm>
          <a:prstGeom prst="rect">
            <a:avLst/>
          </a:prstGeom>
        </p:spPr>
      </p:pic>
    </p:spTree>
    <p:extLst>
      <p:ext uri="{BB962C8B-B14F-4D97-AF65-F5344CB8AC3E}">
        <p14:creationId xmlns:p14="http://schemas.microsoft.com/office/powerpoint/2010/main" val="3290541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D7D24E7-B7A6-267E-280E-8A6B04BC80A5}"/>
            </a:ext>
          </a:extLst>
        </p:cNvPr>
        <p:cNvGrpSpPr/>
        <p:nvPr/>
      </p:nvGrpSpPr>
      <p:grpSpPr>
        <a:xfrm>
          <a:off x="0" y="0"/>
          <a:ext cx="0" cy="0"/>
          <a:chOff x="0" y="0"/>
          <a:chExt cx="0" cy="0"/>
        </a:xfrm>
      </p:grpSpPr>
    </p:spTree>
    <p:extLst>
      <p:ext uri="{BB962C8B-B14F-4D97-AF65-F5344CB8AC3E}">
        <p14:creationId xmlns:p14="http://schemas.microsoft.com/office/powerpoint/2010/main" val="4242657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5039CDC-4501-3BC6-5B50-DA7B8A600B1C}"/>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B52F2E97-E660-E98F-8E43-21633EC2F603}"/>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7D72C5E4-8822-E4B9-342D-27124E38D7D1}"/>
              </a:ext>
            </a:extLst>
          </p:cNvPr>
          <p:cNvSpPr txBox="1"/>
          <p:nvPr/>
        </p:nvSpPr>
        <p:spPr>
          <a:xfrm>
            <a:off x="4892842" y="4623635"/>
            <a:ext cx="241634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SALAM KENAL ADIK-ADIK!</a:t>
            </a:r>
          </a:p>
          <a:p>
            <a:pPr algn="ctr"/>
            <a:endParaRPr lang="en-US" sz="1400" b="1" dirty="0">
              <a:latin typeface="KaiTi"/>
              <a:ea typeface="KaiTi"/>
              <a:cs typeface="Segoe UI"/>
            </a:endParaRPr>
          </a:p>
          <a:p>
            <a:pPr algn="ctr"/>
            <a:r>
              <a:rPr lang="en-US" sz="1400" b="1" dirty="0">
                <a:latin typeface="KaiTi"/>
                <a:ea typeface="KaiTi"/>
                <a:cs typeface="Segoe UI"/>
              </a:rPr>
              <a:t>DISINI KITA AKAN MEMBAHAS</a:t>
            </a:r>
          </a:p>
          <a:p>
            <a:pPr algn="ctr"/>
            <a:r>
              <a:rPr lang="en-US" sz="1400" b="1" dirty="0">
                <a:latin typeface="KaiTi"/>
                <a:ea typeface="KaiTi"/>
                <a:cs typeface="Segoe UI"/>
              </a:rPr>
              <a:t>MATERI TENTANG</a:t>
            </a:r>
          </a:p>
          <a:p>
            <a:pPr algn="ctr"/>
            <a:r>
              <a:rPr lang="en-US" sz="1400" b="1" dirty="0">
                <a:latin typeface="KaiTi"/>
                <a:ea typeface="KaiTi"/>
                <a:cs typeface="Segoe UI"/>
              </a:rPr>
              <a:t>"TV SI KOTAK AJAIB"</a:t>
            </a:r>
          </a:p>
        </p:txBody>
      </p:sp>
      <p:sp>
        <p:nvSpPr>
          <p:cNvPr id="2" name="TextBox 1">
            <a:extLst>
              <a:ext uri="{FF2B5EF4-FFF2-40B4-BE49-F238E27FC236}">
                <a16:creationId xmlns:a16="http://schemas.microsoft.com/office/drawing/2014/main" id="{D916B023-2745-C9CA-8084-2915EA3371CC}"/>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9E75A0CD-ED06-B8BF-D31D-F5BEA57B3955}"/>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4" name="Picture 3">
            <a:extLst>
              <a:ext uri="{FF2B5EF4-FFF2-40B4-BE49-F238E27FC236}">
                <a16:creationId xmlns:a16="http://schemas.microsoft.com/office/drawing/2014/main" id="{9A911B41-7E5C-294A-A0E8-9A6CBB80D5E8}"/>
              </a:ext>
            </a:extLst>
          </p:cNvPr>
          <p:cNvPicPr>
            <a:picLocks noChangeAspect="1"/>
          </p:cNvPicPr>
          <p:nvPr/>
        </p:nvPicPr>
        <p:blipFill>
          <a:blip r:embed="rId4"/>
          <a:stretch>
            <a:fillRect/>
          </a:stretch>
        </p:blipFill>
        <p:spPr>
          <a:xfrm>
            <a:off x="5181600" y="785813"/>
            <a:ext cx="1847850" cy="3838575"/>
          </a:xfrm>
          <a:prstGeom prst="rect">
            <a:avLst/>
          </a:prstGeom>
        </p:spPr>
      </p:pic>
    </p:spTree>
    <p:extLst>
      <p:ext uri="{BB962C8B-B14F-4D97-AF65-F5344CB8AC3E}">
        <p14:creationId xmlns:p14="http://schemas.microsoft.com/office/powerpoint/2010/main" val="3565500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B5B7032-AAC5-3F99-506F-8E3A97941186}"/>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1F95DC12-949B-FD3B-4605-143FE3F0B791}"/>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0182605A-812D-8C09-DBC3-DBA127D14AE1}"/>
              </a:ext>
            </a:extLst>
          </p:cNvPr>
          <p:cNvSpPr txBox="1"/>
          <p:nvPr/>
        </p:nvSpPr>
        <p:spPr>
          <a:xfrm>
            <a:off x="4730917" y="4623635"/>
            <a:ext cx="277829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NAH DI MATERI INI KITA AKAN BELAJAR TENTANG TELEVISI!</a:t>
            </a:r>
          </a:p>
          <a:p>
            <a:pPr algn="ctr"/>
            <a:endParaRPr lang="en-US" sz="1400" b="1" dirty="0">
              <a:latin typeface="KaiTi"/>
              <a:ea typeface="KaiTi"/>
              <a:cs typeface="Segoe UI"/>
            </a:endParaRPr>
          </a:p>
          <a:p>
            <a:pPr algn="ctr"/>
            <a:r>
              <a:rPr lang="en-US" sz="1400" b="1" dirty="0">
                <a:latin typeface="KaiTi"/>
                <a:ea typeface="KaiTi"/>
                <a:cs typeface="Segoe UI"/>
              </a:rPr>
              <a:t>KALIAN PASTI TAU DENGAN TELEVISI! MARI KITA MENDALAM KE MATERI INI!</a:t>
            </a:r>
          </a:p>
        </p:txBody>
      </p:sp>
      <p:sp>
        <p:nvSpPr>
          <p:cNvPr id="2" name="TextBox 1">
            <a:extLst>
              <a:ext uri="{FF2B5EF4-FFF2-40B4-BE49-F238E27FC236}">
                <a16:creationId xmlns:a16="http://schemas.microsoft.com/office/drawing/2014/main" id="{EEA53617-A896-0391-67EB-5BD7125499FB}"/>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852C985C-0F95-371D-5A27-43473004174B}"/>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4" name="Picture 3">
            <a:extLst>
              <a:ext uri="{FF2B5EF4-FFF2-40B4-BE49-F238E27FC236}">
                <a16:creationId xmlns:a16="http://schemas.microsoft.com/office/drawing/2014/main" id="{440AD360-8240-15FB-A909-7D46FF4F405E}"/>
              </a:ext>
            </a:extLst>
          </p:cNvPr>
          <p:cNvPicPr>
            <a:picLocks noChangeAspect="1"/>
          </p:cNvPicPr>
          <p:nvPr/>
        </p:nvPicPr>
        <p:blipFill>
          <a:blip r:embed="rId4"/>
          <a:stretch>
            <a:fillRect/>
          </a:stretch>
        </p:blipFill>
        <p:spPr>
          <a:xfrm>
            <a:off x="5181600" y="785813"/>
            <a:ext cx="1847850" cy="3838575"/>
          </a:xfrm>
          <a:prstGeom prst="rect">
            <a:avLst/>
          </a:prstGeom>
        </p:spPr>
      </p:pic>
    </p:spTree>
    <p:extLst>
      <p:ext uri="{BB962C8B-B14F-4D97-AF65-F5344CB8AC3E}">
        <p14:creationId xmlns:p14="http://schemas.microsoft.com/office/powerpoint/2010/main" val="3852269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1C42D5A-231D-BAA5-97EE-8090A0A56BFB}"/>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A94DF48A-87C7-EC32-6C53-76AE325534EC}"/>
              </a:ext>
            </a:extLst>
          </p:cNvPr>
          <p:cNvPicPr>
            <a:picLocks noChangeAspect="1"/>
          </p:cNvPicPr>
          <p:nvPr/>
        </p:nvPicPr>
        <p:blipFill>
          <a:blip r:embed="rId3"/>
          <a:stretch>
            <a:fillRect/>
          </a:stretch>
        </p:blipFill>
        <p:spPr>
          <a:xfrm>
            <a:off x="8097754" y="336382"/>
            <a:ext cx="3025943" cy="5975684"/>
          </a:xfrm>
          <a:prstGeom prst="rect">
            <a:avLst/>
          </a:prstGeom>
        </p:spPr>
      </p:pic>
      <p:sp>
        <p:nvSpPr>
          <p:cNvPr id="5" name="TextBox 4">
            <a:extLst>
              <a:ext uri="{FF2B5EF4-FFF2-40B4-BE49-F238E27FC236}">
                <a16:creationId xmlns:a16="http://schemas.microsoft.com/office/drawing/2014/main" id="{68D774C3-49FC-8ED8-32F1-E1F04D680A17}"/>
              </a:ext>
            </a:extLst>
          </p:cNvPr>
          <p:cNvSpPr txBox="1"/>
          <p:nvPr/>
        </p:nvSpPr>
        <p:spPr>
          <a:xfrm>
            <a:off x="8245642" y="4299785"/>
            <a:ext cx="2806867"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TELEVISI TIDAK MENGALAMI BANYAK PERUBAHAN DENGAN MAJUNYA WAKTU!</a:t>
            </a:r>
          </a:p>
          <a:p>
            <a:pPr algn="ctr"/>
            <a:endParaRPr lang="en-US" sz="1300" b="1" dirty="0">
              <a:latin typeface="KaiTi"/>
              <a:ea typeface="KaiTi"/>
              <a:cs typeface="Segoe UI"/>
            </a:endParaRPr>
          </a:p>
          <a:p>
            <a:pPr algn="ctr"/>
            <a:r>
              <a:rPr lang="en-US" sz="1300" b="1" dirty="0">
                <a:latin typeface="KaiTi"/>
                <a:ea typeface="KaiTi"/>
                <a:cs typeface="Segoe UI"/>
              </a:rPr>
              <a:t>(BISA DISEBUT TV INI SEMPURNA HEHE :D)</a:t>
            </a:r>
          </a:p>
          <a:p>
            <a:pPr algn="ctr"/>
            <a:endParaRPr lang="en-US" sz="1300" b="1" dirty="0">
              <a:latin typeface="KaiTi"/>
              <a:ea typeface="KaiTi"/>
              <a:cs typeface="Segoe UI"/>
            </a:endParaRPr>
          </a:p>
          <a:p>
            <a:pPr algn="ctr"/>
            <a:r>
              <a:rPr lang="en-US" sz="1300" b="1" dirty="0">
                <a:latin typeface="KaiTi"/>
                <a:ea typeface="KaiTi"/>
                <a:cs typeface="Segoe UI"/>
              </a:rPr>
              <a:t>PERUBAHAN PADA TV UMUMNYA PADA UKURAN DAN KUALITAS LAYARNYA!</a:t>
            </a:r>
          </a:p>
        </p:txBody>
      </p:sp>
      <p:sp>
        <p:nvSpPr>
          <p:cNvPr id="2" name="TextBox 1">
            <a:extLst>
              <a:ext uri="{FF2B5EF4-FFF2-40B4-BE49-F238E27FC236}">
                <a16:creationId xmlns:a16="http://schemas.microsoft.com/office/drawing/2014/main" id="{3491E0FA-8FDB-F91A-DA2C-C6525BF8C8BA}"/>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68D43135-3045-D305-0C24-858DEE88834E}"/>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rPr>
              <a:t>HOME</a:t>
            </a:r>
            <a:endParaRPr lang="en-US">
              <a:solidFill>
                <a:schemeClr val="bg1"/>
              </a:solidFill>
              <a:latin typeface="Segoe UI"/>
              <a:cs typeface="Segoe UI"/>
              <a:hlinkClick r:id="" action="ppaction://hlinkshowjump?jump=firstslide"/>
            </a:endParaRPr>
          </a:p>
        </p:txBody>
      </p:sp>
      <p:pic>
        <p:nvPicPr>
          <p:cNvPr id="4" name="Picture 3">
            <a:extLst>
              <a:ext uri="{FF2B5EF4-FFF2-40B4-BE49-F238E27FC236}">
                <a16:creationId xmlns:a16="http://schemas.microsoft.com/office/drawing/2014/main" id="{31B64F1A-C8DE-32A2-AD9C-64B06A28105C}"/>
              </a:ext>
            </a:extLst>
          </p:cNvPr>
          <p:cNvPicPr>
            <a:picLocks noChangeAspect="1"/>
          </p:cNvPicPr>
          <p:nvPr/>
        </p:nvPicPr>
        <p:blipFill>
          <a:blip r:embed="rId4"/>
          <a:stretch>
            <a:fillRect/>
          </a:stretch>
        </p:blipFill>
        <p:spPr>
          <a:xfrm>
            <a:off x="8696325" y="681038"/>
            <a:ext cx="1847850" cy="3838575"/>
          </a:xfrm>
          <a:prstGeom prst="rect">
            <a:avLst/>
          </a:prstGeom>
        </p:spPr>
      </p:pic>
      <p:pic>
        <p:nvPicPr>
          <p:cNvPr id="8" name="Picture 7">
            <a:extLst>
              <a:ext uri="{FF2B5EF4-FFF2-40B4-BE49-F238E27FC236}">
                <a16:creationId xmlns:a16="http://schemas.microsoft.com/office/drawing/2014/main" id="{D1E56527-B3BF-F249-E264-B335B6D2E40B}"/>
              </a:ext>
            </a:extLst>
          </p:cNvPr>
          <p:cNvPicPr>
            <a:picLocks noChangeAspect="1"/>
          </p:cNvPicPr>
          <p:nvPr/>
        </p:nvPicPr>
        <p:blipFill>
          <a:blip r:embed="rId5"/>
          <a:stretch>
            <a:fillRect/>
          </a:stretch>
        </p:blipFill>
        <p:spPr>
          <a:xfrm>
            <a:off x="342900" y="1538288"/>
            <a:ext cx="7477125" cy="3438525"/>
          </a:xfrm>
          <a:prstGeom prst="rect">
            <a:avLst/>
          </a:prstGeom>
        </p:spPr>
      </p:pic>
    </p:spTree>
    <p:extLst>
      <p:ext uri="{BB962C8B-B14F-4D97-AF65-F5344CB8AC3E}">
        <p14:creationId xmlns:p14="http://schemas.microsoft.com/office/powerpoint/2010/main" val="2687551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A8E2C6D-A1C9-721A-A468-35408CE71DEC}"/>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BF9D4077-56A0-ADAA-EE15-803446EE0B2E}"/>
              </a:ext>
            </a:extLst>
          </p:cNvPr>
          <p:cNvPicPr>
            <a:picLocks noChangeAspect="1"/>
          </p:cNvPicPr>
          <p:nvPr/>
        </p:nvPicPr>
        <p:blipFill>
          <a:blip r:embed="rId3"/>
          <a:stretch>
            <a:fillRect/>
          </a:stretch>
        </p:blipFill>
        <p:spPr>
          <a:xfrm>
            <a:off x="8097754" y="336382"/>
            <a:ext cx="3025943" cy="5975684"/>
          </a:xfrm>
          <a:prstGeom prst="rect">
            <a:avLst/>
          </a:prstGeom>
        </p:spPr>
      </p:pic>
      <p:sp>
        <p:nvSpPr>
          <p:cNvPr id="5" name="TextBox 4">
            <a:extLst>
              <a:ext uri="{FF2B5EF4-FFF2-40B4-BE49-F238E27FC236}">
                <a16:creationId xmlns:a16="http://schemas.microsoft.com/office/drawing/2014/main" id="{C57EFB34-FE3A-1DBC-BB59-74FC6FB03C38}"/>
              </a:ext>
            </a:extLst>
          </p:cNvPr>
          <p:cNvSpPr txBox="1"/>
          <p:nvPr/>
        </p:nvSpPr>
        <p:spPr>
          <a:xfrm>
            <a:off x="8245642" y="4299785"/>
            <a:ext cx="280686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KaiTi"/>
                <a:ea typeface="KaiTi"/>
                <a:cs typeface="Segoe UI"/>
              </a:rPr>
              <a:t>TETAPI JANGAN SALAH! TV YANG SEKARANG ADA BANYAK ALAT TAMBAHAN YANG BISA MEMBUATNYA MENYAMBUNG KE INTERNET!</a:t>
            </a:r>
          </a:p>
          <a:p>
            <a:pPr algn="ctr"/>
            <a:r>
              <a:rPr lang="en-US" sz="1200" b="1" dirty="0">
                <a:latin typeface="KaiTi"/>
                <a:ea typeface="KaiTi"/>
                <a:cs typeface="Segoe UI"/>
              </a:rPr>
              <a:t>(INI DISEBUT SMART TV)</a:t>
            </a:r>
          </a:p>
          <a:p>
            <a:pPr algn="ctr"/>
            <a:endParaRPr lang="en-US" sz="1200" b="1" dirty="0">
              <a:latin typeface="KaiTi"/>
              <a:ea typeface="KaiTi"/>
              <a:cs typeface="Segoe UI"/>
            </a:endParaRPr>
          </a:p>
          <a:p>
            <a:pPr algn="ctr"/>
            <a:r>
              <a:rPr lang="en-US" sz="1200" b="1" dirty="0">
                <a:latin typeface="KaiTi"/>
                <a:ea typeface="KaiTi"/>
                <a:cs typeface="Segoe UI"/>
              </a:rPr>
              <a:t>JADI BARU-BARU INI KITA DAPAT MENGGUNAKAN TV UNTUK MENONTON YOUTUBE ATAU LAINNYA!</a:t>
            </a:r>
          </a:p>
        </p:txBody>
      </p:sp>
      <p:sp>
        <p:nvSpPr>
          <p:cNvPr id="2" name="TextBox 1">
            <a:extLst>
              <a:ext uri="{FF2B5EF4-FFF2-40B4-BE49-F238E27FC236}">
                <a16:creationId xmlns:a16="http://schemas.microsoft.com/office/drawing/2014/main" id="{39D2B0C5-2C4E-D2B1-D595-2552EC846906}"/>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FAF337E0-8295-88DB-62BA-4E27F3775F80}"/>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4" name="Picture 3">
            <a:extLst>
              <a:ext uri="{FF2B5EF4-FFF2-40B4-BE49-F238E27FC236}">
                <a16:creationId xmlns:a16="http://schemas.microsoft.com/office/drawing/2014/main" id="{21BCFD37-5EAD-81E9-97BC-E3CFAB7F54B9}"/>
              </a:ext>
            </a:extLst>
          </p:cNvPr>
          <p:cNvPicPr>
            <a:picLocks noChangeAspect="1"/>
          </p:cNvPicPr>
          <p:nvPr/>
        </p:nvPicPr>
        <p:blipFill>
          <a:blip r:embed="rId4"/>
          <a:stretch>
            <a:fillRect/>
          </a:stretch>
        </p:blipFill>
        <p:spPr>
          <a:xfrm>
            <a:off x="8448675" y="683294"/>
            <a:ext cx="2314575" cy="3795963"/>
          </a:xfrm>
          <a:prstGeom prst="rect">
            <a:avLst/>
          </a:prstGeom>
        </p:spPr>
      </p:pic>
      <p:pic>
        <p:nvPicPr>
          <p:cNvPr id="6" name="Picture 5">
            <a:extLst>
              <a:ext uri="{FF2B5EF4-FFF2-40B4-BE49-F238E27FC236}">
                <a16:creationId xmlns:a16="http://schemas.microsoft.com/office/drawing/2014/main" id="{700161B9-67B3-62B1-C109-B31E3BAECF3C}"/>
              </a:ext>
            </a:extLst>
          </p:cNvPr>
          <p:cNvPicPr>
            <a:picLocks noChangeAspect="1"/>
          </p:cNvPicPr>
          <p:nvPr/>
        </p:nvPicPr>
        <p:blipFill>
          <a:blip r:embed="rId5"/>
          <a:srcRect l="6296" t="7873" r="4321" b="7873"/>
          <a:stretch/>
        </p:blipFill>
        <p:spPr>
          <a:xfrm>
            <a:off x="1143000" y="882818"/>
            <a:ext cx="5581665" cy="4635168"/>
          </a:xfrm>
          <a:prstGeom prst="rect">
            <a:avLst/>
          </a:prstGeom>
        </p:spPr>
      </p:pic>
    </p:spTree>
    <p:extLst>
      <p:ext uri="{BB962C8B-B14F-4D97-AF65-F5344CB8AC3E}">
        <p14:creationId xmlns:p14="http://schemas.microsoft.com/office/powerpoint/2010/main" val="3093912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81A4132-3609-62A1-24B3-CA40DE56D2AE}"/>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E5EBFA0B-1858-6755-F810-E2854C42120C}"/>
              </a:ext>
            </a:extLst>
          </p:cNvPr>
          <p:cNvPicPr>
            <a:picLocks noChangeAspect="1"/>
          </p:cNvPicPr>
          <p:nvPr/>
        </p:nvPicPr>
        <p:blipFill>
          <a:blip r:embed="rId3"/>
          <a:stretch>
            <a:fillRect/>
          </a:stretch>
        </p:blipFill>
        <p:spPr>
          <a:xfrm>
            <a:off x="8097754" y="336382"/>
            <a:ext cx="3025943" cy="5975684"/>
          </a:xfrm>
          <a:prstGeom prst="rect">
            <a:avLst/>
          </a:prstGeom>
        </p:spPr>
      </p:pic>
      <p:sp>
        <p:nvSpPr>
          <p:cNvPr id="5" name="TextBox 4">
            <a:extLst>
              <a:ext uri="{FF2B5EF4-FFF2-40B4-BE49-F238E27FC236}">
                <a16:creationId xmlns:a16="http://schemas.microsoft.com/office/drawing/2014/main" id="{AC46C3C9-971B-D50F-DF46-BD6794D66D50}"/>
              </a:ext>
            </a:extLst>
          </p:cNvPr>
          <p:cNvSpPr txBox="1"/>
          <p:nvPr/>
        </p:nvSpPr>
        <p:spPr>
          <a:xfrm>
            <a:off x="8245642" y="4299785"/>
            <a:ext cx="280686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KaiTi"/>
                <a:ea typeface="KaiTi"/>
                <a:cs typeface="Segoe UI"/>
              </a:rPr>
              <a:t>ADA JUGA MODEL TELEVISI YANG BISA MENGGUNAKAN "LAYAR SENTUH", TELEVISI INI BIASANYA DIGUNAKAN PADA LINGKUP PENDIDIKAN! TERUTAMA DI PERKULIAHAN!</a:t>
            </a:r>
          </a:p>
          <a:p>
            <a:pPr algn="ctr"/>
            <a:endParaRPr lang="en-US" sz="1200" b="1" dirty="0">
              <a:latin typeface="KaiTi"/>
              <a:ea typeface="KaiTi"/>
              <a:cs typeface="Segoe UI"/>
            </a:endParaRPr>
          </a:p>
          <a:p>
            <a:pPr algn="ctr"/>
            <a:r>
              <a:rPr lang="en-US" sz="1200" b="1" dirty="0">
                <a:latin typeface="KaiTi"/>
                <a:ea typeface="KaiTi"/>
                <a:cs typeface="Segoe UI"/>
              </a:rPr>
              <a:t>NANTI SEWAKTU SAAT KALIAN TUMBUH KE UMUR DIMANA KALIAN MASUK KULIAH KALIAN AKAN BERTEMU DENGAN TV INI!</a:t>
            </a:r>
          </a:p>
        </p:txBody>
      </p:sp>
      <p:sp>
        <p:nvSpPr>
          <p:cNvPr id="2" name="TextBox 1">
            <a:extLst>
              <a:ext uri="{FF2B5EF4-FFF2-40B4-BE49-F238E27FC236}">
                <a16:creationId xmlns:a16="http://schemas.microsoft.com/office/drawing/2014/main" id="{3402715A-B8F9-1EE5-D4CA-23519D2EAEDA}"/>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BD0067B8-14C3-736C-3F14-800D1B7269DF}"/>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4" name="Picture 3">
            <a:extLst>
              <a:ext uri="{FF2B5EF4-FFF2-40B4-BE49-F238E27FC236}">
                <a16:creationId xmlns:a16="http://schemas.microsoft.com/office/drawing/2014/main" id="{AF4771CF-13D0-A1F2-A184-E76BF66AB525}"/>
              </a:ext>
            </a:extLst>
          </p:cNvPr>
          <p:cNvPicPr>
            <a:picLocks noChangeAspect="1"/>
          </p:cNvPicPr>
          <p:nvPr/>
        </p:nvPicPr>
        <p:blipFill>
          <a:blip r:embed="rId4"/>
          <a:stretch>
            <a:fillRect/>
          </a:stretch>
        </p:blipFill>
        <p:spPr>
          <a:xfrm>
            <a:off x="8420100" y="621054"/>
            <a:ext cx="2200275" cy="3672793"/>
          </a:xfrm>
          <a:prstGeom prst="rect">
            <a:avLst/>
          </a:prstGeom>
        </p:spPr>
      </p:pic>
      <p:pic>
        <p:nvPicPr>
          <p:cNvPr id="8" name="Picture 7">
            <a:extLst>
              <a:ext uri="{FF2B5EF4-FFF2-40B4-BE49-F238E27FC236}">
                <a16:creationId xmlns:a16="http://schemas.microsoft.com/office/drawing/2014/main" id="{2D282B2F-991B-AA1F-7227-04A034495871}"/>
              </a:ext>
            </a:extLst>
          </p:cNvPr>
          <p:cNvPicPr>
            <a:picLocks noChangeAspect="1"/>
          </p:cNvPicPr>
          <p:nvPr/>
        </p:nvPicPr>
        <p:blipFill>
          <a:blip r:embed="rId5"/>
          <a:stretch>
            <a:fillRect/>
          </a:stretch>
        </p:blipFill>
        <p:spPr>
          <a:xfrm>
            <a:off x="1352550" y="685800"/>
            <a:ext cx="5181600" cy="5181600"/>
          </a:xfrm>
          <a:prstGeom prst="rect">
            <a:avLst/>
          </a:prstGeom>
        </p:spPr>
      </p:pic>
    </p:spTree>
    <p:extLst>
      <p:ext uri="{BB962C8B-B14F-4D97-AF65-F5344CB8AC3E}">
        <p14:creationId xmlns:p14="http://schemas.microsoft.com/office/powerpoint/2010/main" val="3596128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301FC1B-B5D5-1BFB-9717-FE26A6436AED}"/>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A33A31DB-C587-CE0D-164C-BD095DDDCBFC}"/>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3540F38F-D003-A199-536B-1C2D345FD334}"/>
              </a:ext>
            </a:extLst>
          </p:cNvPr>
          <p:cNvSpPr txBox="1"/>
          <p:nvPr/>
        </p:nvSpPr>
        <p:spPr>
          <a:xfrm>
            <a:off x="4730917" y="4623635"/>
            <a:ext cx="2778292"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NAH MARI KITA LANJUT DENGAN CARA KERJA TV!</a:t>
            </a:r>
          </a:p>
          <a:p>
            <a:pPr algn="ctr"/>
            <a:endParaRPr lang="en-US" sz="1300" b="1" dirty="0">
              <a:latin typeface="KaiTi"/>
              <a:ea typeface="KaiTi"/>
              <a:cs typeface="Segoe UI"/>
            </a:endParaRPr>
          </a:p>
          <a:p>
            <a:pPr algn="ctr"/>
            <a:r>
              <a:rPr lang="en-US" sz="1300" b="1" dirty="0">
                <a:latin typeface="KaiTi"/>
                <a:ea typeface="KaiTi"/>
                <a:cs typeface="Segoe UI"/>
              </a:rPr>
              <a:t>BAGAIMANA TV BISA MENGELUARKAN VIDEO ATAU FILM HANYA DENGAN ANTENA TANPA BAYAR?</a:t>
            </a:r>
          </a:p>
        </p:txBody>
      </p:sp>
      <p:sp>
        <p:nvSpPr>
          <p:cNvPr id="2" name="TextBox 1">
            <a:extLst>
              <a:ext uri="{FF2B5EF4-FFF2-40B4-BE49-F238E27FC236}">
                <a16:creationId xmlns:a16="http://schemas.microsoft.com/office/drawing/2014/main" id="{D2602971-5710-707A-2AD4-86718B535531}"/>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8F43ABED-01FE-103C-373A-B5B0A1CAAD9E}"/>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4" name="Picture 3">
            <a:extLst>
              <a:ext uri="{FF2B5EF4-FFF2-40B4-BE49-F238E27FC236}">
                <a16:creationId xmlns:a16="http://schemas.microsoft.com/office/drawing/2014/main" id="{35060FCF-3BE6-3A4B-1507-8DBDBA7449D7}"/>
              </a:ext>
            </a:extLst>
          </p:cNvPr>
          <p:cNvPicPr>
            <a:picLocks noChangeAspect="1"/>
          </p:cNvPicPr>
          <p:nvPr/>
        </p:nvPicPr>
        <p:blipFill>
          <a:blip r:embed="rId4"/>
          <a:stretch>
            <a:fillRect/>
          </a:stretch>
        </p:blipFill>
        <p:spPr>
          <a:xfrm>
            <a:off x="4830308" y="801585"/>
            <a:ext cx="2569484" cy="3816556"/>
          </a:xfrm>
          <a:prstGeom prst="rect">
            <a:avLst/>
          </a:prstGeom>
        </p:spPr>
      </p:pic>
    </p:spTree>
    <p:extLst>
      <p:ext uri="{BB962C8B-B14F-4D97-AF65-F5344CB8AC3E}">
        <p14:creationId xmlns:p14="http://schemas.microsoft.com/office/powerpoint/2010/main" val="135330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57FD2B6-ADCB-50BA-9083-CA6F455BE1F5}"/>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52DF5078-FB2B-957A-A777-4631A85A2EBA}"/>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2CE87931-F028-78B1-4798-380CF6891693}"/>
              </a:ext>
            </a:extLst>
          </p:cNvPr>
          <p:cNvPicPr>
            <a:picLocks noChangeAspect="1"/>
          </p:cNvPicPr>
          <p:nvPr/>
        </p:nvPicPr>
        <p:blipFill>
          <a:blip r:embed="rId4"/>
          <a:stretch>
            <a:fillRect/>
          </a:stretch>
        </p:blipFill>
        <p:spPr>
          <a:xfrm>
            <a:off x="5101678" y="787566"/>
            <a:ext cx="1768066" cy="3819024"/>
          </a:xfrm>
          <a:prstGeom prst="rect">
            <a:avLst/>
          </a:prstGeom>
        </p:spPr>
      </p:pic>
      <p:sp>
        <p:nvSpPr>
          <p:cNvPr id="5" name="TextBox 4">
            <a:extLst>
              <a:ext uri="{FF2B5EF4-FFF2-40B4-BE49-F238E27FC236}">
                <a16:creationId xmlns:a16="http://schemas.microsoft.com/office/drawing/2014/main" id="{FA9FCAE5-2C36-B1D9-F54A-C099C585FA1E}"/>
              </a:ext>
            </a:extLst>
          </p:cNvPr>
          <p:cNvSpPr txBox="1"/>
          <p:nvPr/>
        </p:nvSpPr>
        <p:spPr>
          <a:xfrm>
            <a:off x="4772527" y="4501815"/>
            <a:ext cx="268705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cs typeface="Segoe UI"/>
              </a:rPr>
              <a:t>TENTUNYA KALO BELAJAR LEBIH BAIK DENGAN BANTUAN ORANG TUA ATAU GURU YAA!</a:t>
            </a:r>
            <a:br>
              <a:rPr lang="en-US" sz="1400" b="1" dirty="0">
                <a:latin typeface="KaiTi"/>
                <a:ea typeface="KaiTi"/>
                <a:cs typeface="Segoe UI"/>
              </a:rPr>
            </a:br>
            <a:br>
              <a:rPr lang="en-US" sz="1400" b="1" dirty="0">
                <a:latin typeface="KaiTi"/>
                <a:ea typeface="KaiTi"/>
                <a:cs typeface="Segoe UI"/>
              </a:rPr>
            </a:br>
            <a:r>
              <a:rPr lang="en-US" sz="1400" b="1" dirty="0" err="1">
                <a:latin typeface="KaiTi"/>
                <a:ea typeface="KaiTi"/>
                <a:cs typeface="Segoe UI"/>
              </a:rPr>
              <a:t>hehe</a:t>
            </a:r>
            <a:r>
              <a:rPr lang="en-US" sz="1400" b="1" dirty="0">
                <a:latin typeface="KaiTi"/>
                <a:ea typeface="KaiTi"/>
                <a:cs typeface="Segoe UI"/>
              </a:rPr>
              <a:t> :d</a:t>
            </a:r>
          </a:p>
        </p:txBody>
      </p:sp>
      <p:sp>
        <p:nvSpPr>
          <p:cNvPr id="6" name="TextBox 5">
            <a:extLst>
              <a:ext uri="{FF2B5EF4-FFF2-40B4-BE49-F238E27FC236}">
                <a16:creationId xmlns:a16="http://schemas.microsoft.com/office/drawing/2014/main" id="{686626E8-6A7A-68AC-E008-6ECBDD4BDB36}"/>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8" name="TextBox 7">
            <a:extLst>
              <a:ext uri="{FF2B5EF4-FFF2-40B4-BE49-F238E27FC236}">
                <a16:creationId xmlns:a16="http://schemas.microsoft.com/office/drawing/2014/main" id="{C0CA5DDA-CAB0-5294-B2D1-1700BECEA7D8}"/>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12369816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7DC7E534-20A1-94CB-10F6-563B24355D0D}"/>
              </a:ext>
            </a:extLst>
          </p:cNvPr>
          <p:cNvPicPr>
            <a:picLocks noChangeAspect="1"/>
          </p:cNvPicPr>
          <p:nvPr/>
        </p:nvPicPr>
        <p:blipFill>
          <a:blip r:embed="rId3"/>
          <a:stretch>
            <a:fillRect/>
          </a:stretch>
        </p:blipFill>
        <p:spPr>
          <a:xfrm>
            <a:off x="8701687" y="402575"/>
            <a:ext cx="3025943" cy="5975684"/>
          </a:xfrm>
          <a:prstGeom prst="rect">
            <a:avLst/>
          </a:prstGeom>
        </p:spPr>
      </p:pic>
      <p:sp>
        <p:nvSpPr>
          <p:cNvPr id="5" name="TextBox 4">
            <a:extLst>
              <a:ext uri="{FF2B5EF4-FFF2-40B4-BE49-F238E27FC236}">
                <a16:creationId xmlns:a16="http://schemas.microsoft.com/office/drawing/2014/main" id="{A9264679-0AA5-67EE-9F3A-22A696B3FFA5}"/>
              </a:ext>
            </a:extLst>
          </p:cNvPr>
          <p:cNvSpPr txBox="1"/>
          <p:nvPr/>
        </p:nvSpPr>
        <p:spPr>
          <a:xfrm>
            <a:off x="8830525" y="4365978"/>
            <a:ext cx="2778292"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KITA DAPAT MENONTON TV SECARA GRATIS HANYA DENGAN MEMASANG ANTENA DAN ANTENA ITU AKAN MENERIMA SINYAL JARINGAN TV LOKAL YANG SEDANG BERSIAR!</a:t>
            </a:r>
          </a:p>
          <a:p>
            <a:pPr algn="ctr"/>
            <a:endParaRPr lang="en-US" sz="1300" b="1" dirty="0">
              <a:latin typeface="KaiTi"/>
              <a:ea typeface="KaiTi"/>
              <a:cs typeface="Segoe UI"/>
            </a:endParaRPr>
          </a:p>
          <a:p>
            <a:pPr algn="ctr"/>
            <a:r>
              <a:rPr lang="en-US" sz="1300" b="1" dirty="0">
                <a:latin typeface="KaiTi"/>
                <a:ea typeface="KaiTi"/>
                <a:cs typeface="Segoe UI"/>
              </a:rPr>
              <a:t>INI DISEBUT DENGAN "OTA" ATAU "OVER-THE-AIR"</a:t>
            </a:r>
          </a:p>
        </p:txBody>
      </p:sp>
      <p:pic>
        <p:nvPicPr>
          <p:cNvPr id="7" name="Picture 6">
            <a:extLst>
              <a:ext uri="{FF2B5EF4-FFF2-40B4-BE49-F238E27FC236}">
                <a16:creationId xmlns:a16="http://schemas.microsoft.com/office/drawing/2014/main" id="{CC18D909-5936-9EA3-43F3-BB377ECF46F8}"/>
              </a:ext>
            </a:extLst>
          </p:cNvPr>
          <p:cNvPicPr>
            <a:picLocks noChangeAspect="1"/>
          </p:cNvPicPr>
          <p:nvPr/>
        </p:nvPicPr>
        <p:blipFill>
          <a:blip r:embed="rId4"/>
          <a:stretch>
            <a:fillRect/>
          </a:stretch>
        </p:blipFill>
        <p:spPr>
          <a:xfrm>
            <a:off x="9030184" y="725012"/>
            <a:ext cx="2359064" cy="3825140"/>
          </a:xfrm>
          <a:prstGeom prst="rect">
            <a:avLst/>
          </a:prstGeom>
        </p:spPr>
      </p:pic>
      <p:pic>
        <p:nvPicPr>
          <p:cNvPr id="9" name="Picture 8">
            <a:extLst>
              <a:ext uri="{FF2B5EF4-FFF2-40B4-BE49-F238E27FC236}">
                <a16:creationId xmlns:a16="http://schemas.microsoft.com/office/drawing/2014/main" id="{6FF7097D-935E-62B0-43E8-FD85C6F653F9}"/>
              </a:ext>
            </a:extLst>
          </p:cNvPr>
          <p:cNvPicPr>
            <a:picLocks noChangeAspect="1"/>
          </p:cNvPicPr>
          <p:nvPr/>
        </p:nvPicPr>
        <p:blipFill>
          <a:blip r:embed="rId5">
            <a:alphaModFix amt="28000"/>
          </a:blip>
          <a:stretch>
            <a:fillRect/>
          </a:stretch>
        </p:blipFill>
        <p:spPr>
          <a:xfrm>
            <a:off x="181262" y="543911"/>
            <a:ext cx="8343418" cy="5700531"/>
          </a:xfrm>
          <a:prstGeom prst="rect">
            <a:avLst/>
          </a:prstGeom>
        </p:spPr>
      </p:pic>
      <p:pic>
        <p:nvPicPr>
          <p:cNvPr id="8" name="Picture 7">
            <a:extLst>
              <a:ext uri="{FF2B5EF4-FFF2-40B4-BE49-F238E27FC236}">
                <a16:creationId xmlns:a16="http://schemas.microsoft.com/office/drawing/2014/main" id="{FD947CA7-5305-E8DC-D8CA-7ADCFBA7F2C7}"/>
              </a:ext>
            </a:extLst>
          </p:cNvPr>
          <p:cNvPicPr>
            <a:picLocks noChangeAspect="1"/>
          </p:cNvPicPr>
          <p:nvPr/>
        </p:nvPicPr>
        <p:blipFill>
          <a:blip r:embed="rId6"/>
          <a:stretch>
            <a:fillRect/>
          </a:stretch>
        </p:blipFill>
        <p:spPr>
          <a:xfrm>
            <a:off x="182451" y="1142714"/>
            <a:ext cx="1564088" cy="1527083"/>
          </a:xfrm>
          <a:prstGeom prst="rect">
            <a:avLst/>
          </a:prstGeom>
        </p:spPr>
      </p:pic>
      <p:pic>
        <p:nvPicPr>
          <p:cNvPr id="10" name="Picture 9">
            <a:extLst>
              <a:ext uri="{FF2B5EF4-FFF2-40B4-BE49-F238E27FC236}">
                <a16:creationId xmlns:a16="http://schemas.microsoft.com/office/drawing/2014/main" id="{D6069794-07C8-F518-9E82-7B93504BBBD0}"/>
              </a:ext>
            </a:extLst>
          </p:cNvPr>
          <p:cNvPicPr>
            <a:picLocks noChangeAspect="1"/>
          </p:cNvPicPr>
          <p:nvPr/>
        </p:nvPicPr>
        <p:blipFill>
          <a:blip r:embed="rId7"/>
          <a:stretch>
            <a:fillRect/>
          </a:stretch>
        </p:blipFill>
        <p:spPr>
          <a:xfrm>
            <a:off x="1105890" y="1853046"/>
            <a:ext cx="2736273" cy="2736273"/>
          </a:xfrm>
          <a:prstGeom prst="rect">
            <a:avLst/>
          </a:prstGeom>
        </p:spPr>
      </p:pic>
      <p:pic>
        <p:nvPicPr>
          <p:cNvPr id="11" name="Picture 10">
            <a:extLst>
              <a:ext uri="{FF2B5EF4-FFF2-40B4-BE49-F238E27FC236}">
                <a16:creationId xmlns:a16="http://schemas.microsoft.com/office/drawing/2014/main" id="{57265CA3-D41C-E094-F2C5-F17A49B6BB11}"/>
              </a:ext>
            </a:extLst>
          </p:cNvPr>
          <p:cNvPicPr>
            <a:picLocks noChangeAspect="1"/>
          </p:cNvPicPr>
          <p:nvPr/>
        </p:nvPicPr>
        <p:blipFill>
          <a:blip r:embed="rId7"/>
          <a:stretch>
            <a:fillRect/>
          </a:stretch>
        </p:blipFill>
        <p:spPr>
          <a:xfrm>
            <a:off x="3421578" y="1853046"/>
            <a:ext cx="2736273" cy="2736273"/>
          </a:xfrm>
          <a:prstGeom prst="rect">
            <a:avLst/>
          </a:prstGeom>
        </p:spPr>
      </p:pic>
      <p:pic>
        <p:nvPicPr>
          <p:cNvPr id="12" name="Picture 11">
            <a:extLst>
              <a:ext uri="{FF2B5EF4-FFF2-40B4-BE49-F238E27FC236}">
                <a16:creationId xmlns:a16="http://schemas.microsoft.com/office/drawing/2014/main" id="{1ED41A4D-7F5D-0E9C-AB3C-D93C1A583E26}"/>
              </a:ext>
            </a:extLst>
          </p:cNvPr>
          <p:cNvPicPr>
            <a:picLocks noChangeAspect="1"/>
          </p:cNvPicPr>
          <p:nvPr/>
        </p:nvPicPr>
        <p:blipFill>
          <a:blip r:embed="rId7"/>
          <a:stretch>
            <a:fillRect/>
          </a:stretch>
        </p:blipFill>
        <p:spPr>
          <a:xfrm>
            <a:off x="5717474" y="1853046"/>
            <a:ext cx="2736273" cy="2736273"/>
          </a:xfrm>
          <a:prstGeom prst="rect">
            <a:avLst/>
          </a:prstGeom>
        </p:spPr>
      </p:pic>
      <p:pic>
        <p:nvPicPr>
          <p:cNvPr id="13" name="Picture 12">
            <a:extLst>
              <a:ext uri="{FF2B5EF4-FFF2-40B4-BE49-F238E27FC236}">
                <a16:creationId xmlns:a16="http://schemas.microsoft.com/office/drawing/2014/main" id="{934EEF43-B016-B1DD-19D7-C32EABCAFED5}"/>
              </a:ext>
            </a:extLst>
          </p:cNvPr>
          <p:cNvPicPr>
            <a:picLocks noChangeAspect="1"/>
          </p:cNvPicPr>
          <p:nvPr/>
        </p:nvPicPr>
        <p:blipFill>
          <a:blip r:embed="rId8"/>
          <a:stretch>
            <a:fillRect/>
          </a:stretch>
        </p:blipFill>
        <p:spPr>
          <a:xfrm>
            <a:off x="1747157" y="62346"/>
            <a:ext cx="3620986" cy="2547258"/>
          </a:xfrm>
          <a:prstGeom prst="rect">
            <a:avLst/>
          </a:prstGeom>
        </p:spPr>
      </p:pic>
      <p:pic>
        <p:nvPicPr>
          <p:cNvPr id="14" name="Picture 13">
            <a:extLst>
              <a:ext uri="{FF2B5EF4-FFF2-40B4-BE49-F238E27FC236}">
                <a16:creationId xmlns:a16="http://schemas.microsoft.com/office/drawing/2014/main" id="{F21834FD-B721-50B1-40B7-59193C55BDA4}"/>
              </a:ext>
            </a:extLst>
          </p:cNvPr>
          <p:cNvPicPr>
            <a:picLocks noChangeAspect="1"/>
          </p:cNvPicPr>
          <p:nvPr/>
        </p:nvPicPr>
        <p:blipFill>
          <a:blip r:embed="rId8"/>
          <a:stretch>
            <a:fillRect/>
          </a:stretch>
        </p:blipFill>
        <p:spPr>
          <a:xfrm>
            <a:off x="4785261" y="62346"/>
            <a:ext cx="3620986" cy="2547258"/>
          </a:xfrm>
          <a:prstGeom prst="rect">
            <a:avLst/>
          </a:prstGeom>
        </p:spPr>
      </p:pic>
      <p:pic>
        <p:nvPicPr>
          <p:cNvPr id="17" name="Picture 16">
            <a:extLst>
              <a:ext uri="{FF2B5EF4-FFF2-40B4-BE49-F238E27FC236}">
                <a16:creationId xmlns:a16="http://schemas.microsoft.com/office/drawing/2014/main" id="{7981DC2C-8B26-7AED-D3FA-36D4126C052E}"/>
              </a:ext>
            </a:extLst>
          </p:cNvPr>
          <p:cNvPicPr>
            <a:picLocks noChangeAspect="1"/>
          </p:cNvPicPr>
          <p:nvPr/>
        </p:nvPicPr>
        <p:blipFill>
          <a:blip r:embed="rId9"/>
          <a:stretch>
            <a:fillRect/>
          </a:stretch>
        </p:blipFill>
        <p:spPr>
          <a:xfrm>
            <a:off x="2475078" y="1913350"/>
            <a:ext cx="987508" cy="982807"/>
          </a:xfrm>
          <a:prstGeom prst="rect">
            <a:avLst/>
          </a:prstGeom>
        </p:spPr>
      </p:pic>
      <p:pic>
        <p:nvPicPr>
          <p:cNvPr id="18" name="Picture 17">
            <a:extLst>
              <a:ext uri="{FF2B5EF4-FFF2-40B4-BE49-F238E27FC236}">
                <a16:creationId xmlns:a16="http://schemas.microsoft.com/office/drawing/2014/main" id="{2FFA1283-D838-16E5-DEAA-8E39427BF471}"/>
              </a:ext>
            </a:extLst>
          </p:cNvPr>
          <p:cNvPicPr>
            <a:picLocks noChangeAspect="1"/>
          </p:cNvPicPr>
          <p:nvPr/>
        </p:nvPicPr>
        <p:blipFill>
          <a:blip r:embed="rId9"/>
          <a:stretch>
            <a:fillRect/>
          </a:stretch>
        </p:blipFill>
        <p:spPr>
          <a:xfrm>
            <a:off x="4790766" y="1982622"/>
            <a:ext cx="987508" cy="982807"/>
          </a:xfrm>
          <a:prstGeom prst="rect">
            <a:avLst/>
          </a:prstGeom>
        </p:spPr>
      </p:pic>
      <p:pic>
        <p:nvPicPr>
          <p:cNvPr id="19" name="Picture 18">
            <a:extLst>
              <a:ext uri="{FF2B5EF4-FFF2-40B4-BE49-F238E27FC236}">
                <a16:creationId xmlns:a16="http://schemas.microsoft.com/office/drawing/2014/main" id="{01AE5871-FCE2-3964-9115-FD5C4740D165}"/>
              </a:ext>
            </a:extLst>
          </p:cNvPr>
          <p:cNvPicPr>
            <a:picLocks noChangeAspect="1"/>
          </p:cNvPicPr>
          <p:nvPr/>
        </p:nvPicPr>
        <p:blipFill>
          <a:blip r:embed="rId9"/>
          <a:stretch>
            <a:fillRect/>
          </a:stretch>
        </p:blipFill>
        <p:spPr>
          <a:xfrm>
            <a:off x="7086662" y="1982622"/>
            <a:ext cx="987508" cy="982807"/>
          </a:xfrm>
          <a:prstGeom prst="rect">
            <a:avLst/>
          </a:prstGeom>
        </p:spPr>
      </p:pic>
      <p:pic>
        <p:nvPicPr>
          <p:cNvPr id="21" name="Picture 20">
            <a:extLst>
              <a:ext uri="{FF2B5EF4-FFF2-40B4-BE49-F238E27FC236}">
                <a16:creationId xmlns:a16="http://schemas.microsoft.com/office/drawing/2014/main" id="{9D181CC7-7DA2-B193-DF8A-63E115B99A8E}"/>
              </a:ext>
            </a:extLst>
          </p:cNvPr>
          <p:cNvPicPr>
            <a:picLocks noChangeAspect="1"/>
          </p:cNvPicPr>
          <p:nvPr/>
        </p:nvPicPr>
        <p:blipFill>
          <a:blip r:embed="rId10"/>
          <a:stretch>
            <a:fillRect/>
          </a:stretch>
        </p:blipFill>
        <p:spPr>
          <a:xfrm>
            <a:off x="4842182" y="4106883"/>
            <a:ext cx="2952964" cy="2058393"/>
          </a:xfrm>
          <a:prstGeom prst="rect">
            <a:avLst/>
          </a:prstGeom>
        </p:spPr>
      </p:pic>
      <p:pic>
        <p:nvPicPr>
          <p:cNvPr id="22" name="Picture 21">
            <a:extLst>
              <a:ext uri="{FF2B5EF4-FFF2-40B4-BE49-F238E27FC236}">
                <a16:creationId xmlns:a16="http://schemas.microsoft.com/office/drawing/2014/main" id="{7D315305-E2CC-854A-6B99-3A2048D981A4}"/>
              </a:ext>
            </a:extLst>
          </p:cNvPr>
          <p:cNvPicPr>
            <a:picLocks noChangeAspect="1"/>
          </p:cNvPicPr>
          <p:nvPr/>
        </p:nvPicPr>
        <p:blipFill>
          <a:blip r:embed="rId11"/>
          <a:stretch>
            <a:fillRect/>
          </a:stretch>
        </p:blipFill>
        <p:spPr>
          <a:xfrm>
            <a:off x="961221" y="4092595"/>
            <a:ext cx="2877171" cy="2077070"/>
          </a:xfrm>
          <a:prstGeom prst="rect">
            <a:avLst/>
          </a:prstGeom>
        </p:spPr>
      </p:pic>
      <p:sp>
        <p:nvSpPr>
          <p:cNvPr id="23" name="Arrow: Right 22">
            <a:extLst>
              <a:ext uri="{FF2B5EF4-FFF2-40B4-BE49-F238E27FC236}">
                <a16:creationId xmlns:a16="http://schemas.microsoft.com/office/drawing/2014/main" id="{71B1B8B3-B884-CC09-D0DF-3A617FEEAEC9}"/>
              </a:ext>
            </a:extLst>
          </p:cNvPr>
          <p:cNvSpPr/>
          <p:nvPr/>
        </p:nvSpPr>
        <p:spPr>
          <a:xfrm>
            <a:off x="3859481" y="4888675"/>
            <a:ext cx="978408" cy="484632"/>
          </a:xfrm>
          <a:prstGeom prst="rightArrow">
            <a:avLst/>
          </a:prstGeom>
          <a:solidFill>
            <a:schemeClr val="bg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DCB1518F-3592-0909-3B6D-5C49B8166E05}"/>
              </a:ext>
            </a:extLst>
          </p:cNvPr>
          <p:cNvPicPr>
            <a:picLocks noChangeAspect="1"/>
          </p:cNvPicPr>
          <p:nvPr/>
        </p:nvPicPr>
        <p:blipFill>
          <a:blip r:embed="rId12"/>
          <a:stretch>
            <a:fillRect/>
          </a:stretch>
        </p:blipFill>
        <p:spPr>
          <a:xfrm flipH="1">
            <a:off x="5516583" y="2285505"/>
            <a:ext cx="632361" cy="664029"/>
          </a:xfrm>
          <a:prstGeom prst="rect">
            <a:avLst/>
          </a:prstGeom>
        </p:spPr>
      </p:pic>
      <p:pic>
        <p:nvPicPr>
          <p:cNvPr id="25" name="Picture 24">
            <a:extLst>
              <a:ext uri="{FF2B5EF4-FFF2-40B4-BE49-F238E27FC236}">
                <a16:creationId xmlns:a16="http://schemas.microsoft.com/office/drawing/2014/main" id="{80AFBAD9-45D9-A2B8-7CD5-EF602DCA3651}"/>
              </a:ext>
            </a:extLst>
          </p:cNvPr>
          <p:cNvPicPr>
            <a:picLocks noChangeAspect="1"/>
          </p:cNvPicPr>
          <p:nvPr/>
        </p:nvPicPr>
        <p:blipFill>
          <a:blip r:embed="rId12"/>
          <a:stretch>
            <a:fillRect/>
          </a:stretch>
        </p:blipFill>
        <p:spPr>
          <a:xfrm flipH="1">
            <a:off x="3101933" y="2285505"/>
            <a:ext cx="632361" cy="664029"/>
          </a:xfrm>
          <a:prstGeom prst="rect">
            <a:avLst/>
          </a:prstGeom>
        </p:spPr>
      </p:pic>
      <p:pic>
        <p:nvPicPr>
          <p:cNvPr id="26" name="Picture 25">
            <a:extLst>
              <a:ext uri="{FF2B5EF4-FFF2-40B4-BE49-F238E27FC236}">
                <a16:creationId xmlns:a16="http://schemas.microsoft.com/office/drawing/2014/main" id="{F03C6B23-A217-A45D-68D9-187B526B7AEE}"/>
              </a:ext>
            </a:extLst>
          </p:cNvPr>
          <p:cNvPicPr>
            <a:picLocks noChangeAspect="1"/>
          </p:cNvPicPr>
          <p:nvPr/>
        </p:nvPicPr>
        <p:blipFill>
          <a:blip r:embed="rId12"/>
          <a:stretch>
            <a:fillRect/>
          </a:stretch>
        </p:blipFill>
        <p:spPr>
          <a:xfrm flipH="1">
            <a:off x="7762999" y="2305297"/>
            <a:ext cx="632361" cy="664029"/>
          </a:xfrm>
          <a:prstGeom prst="rect">
            <a:avLst/>
          </a:prstGeom>
        </p:spPr>
      </p:pic>
      <p:sp>
        <p:nvSpPr>
          <p:cNvPr id="31" name="TextBox 30">
            <a:extLst>
              <a:ext uri="{FF2B5EF4-FFF2-40B4-BE49-F238E27FC236}">
                <a16:creationId xmlns:a16="http://schemas.microsoft.com/office/drawing/2014/main" id="{B157B375-CB60-FCB1-A487-504D109B4BEB}"/>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33" name="TextBox 32">
            <a:extLst>
              <a:ext uri="{FF2B5EF4-FFF2-40B4-BE49-F238E27FC236}">
                <a16:creationId xmlns:a16="http://schemas.microsoft.com/office/drawing/2014/main" id="{514909FC-9DD3-2663-7036-93533286938F}"/>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spTree>
    <p:extLst>
      <p:ext uri="{BB962C8B-B14F-4D97-AF65-F5344CB8AC3E}">
        <p14:creationId xmlns:p14="http://schemas.microsoft.com/office/powerpoint/2010/main" val="107877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0851FF1-29F7-2D08-8E63-E84316ED022C}"/>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1BDD45B6-FF7A-0D74-A613-7C0B95D5608B}"/>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119711D9-45CC-28F5-94A0-A74CACA1F35D}"/>
              </a:ext>
            </a:extLst>
          </p:cNvPr>
          <p:cNvSpPr txBox="1"/>
          <p:nvPr/>
        </p:nvSpPr>
        <p:spPr>
          <a:xfrm>
            <a:off x="4730917" y="4544466"/>
            <a:ext cx="2778292"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JADI BEGITU! TV ADALAH ELEKTRONIK PALING HEBAT DALAM MENAMPILKAN SESUATU! TV DAPAT BERFUNGSI HANYA DENGAN LISTRIK DAN ANTENA! TIDAK MEMERLUKAN PEMBAYARAN LAINNYA!</a:t>
            </a:r>
          </a:p>
        </p:txBody>
      </p:sp>
      <p:sp>
        <p:nvSpPr>
          <p:cNvPr id="2" name="TextBox 1">
            <a:extLst>
              <a:ext uri="{FF2B5EF4-FFF2-40B4-BE49-F238E27FC236}">
                <a16:creationId xmlns:a16="http://schemas.microsoft.com/office/drawing/2014/main" id="{F85817ED-7ADF-1569-D0A6-BC2AFE1664C0}"/>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4010AE2D-F54D-DE03-9FC9-A5E940575F48}"/>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4" name="Picture 3">
            <a:extLst>
              <a:ext uri="{FF2B5EF4-FFF2-40B4-BE49-F238E27FC236}">
                <a16:creationId xmlns:a16="http://schemas.microsoft.com/office/drawing/2014/main" id="{3403B323-875F-E674-ACC3-86D608B8CB7E}"/>
              </a:ext>
            </a:extLst>
          </p:cNvPr>
          <p:cNvPicPr>
            <a:picLocks noChangeAspect="1"/>
          </p:cNvPicPr>
          <p:nvPr/>
        </p:nvPicPr>
        <p:blipFill>
          <a:blip r:embed="rId4"/>
          <a:stretch>
            <a:fillRect/>
          </a:stretch>
        </p:blipFill>
        <p:spPr>
          <a:xfrm>
            <a:off x="4830308" y="801585"/>
            <a:ext cx="2569484" cy="3816556"/>
          </a:xfrm>
          <a:prstGeom prst="rect">
            <a:avLst/>
          </a:prstGeom>
        </p:spPr>
      </p:pic>
    </p:spTree>
    <p:extLst>
      <p:ext uri="{BB962C8B-B14F-4D97-AF65-F5344CB8AC3E}">
        <p14:creationId xmlns:p14="http://schemas.microsoft.com/office/powerpoint/2010/main" val="2865434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a:extLst>
            <a:ext uri="{FF2B5EF4-FFF2-40B4-BE49-F238E27FC236}">
              <a16:creationId xmlns:a16="http://schemas.microsoft.com/office/drawing/2014/main" id="{D424F828-4A40-FA37-9E3F-DFFB1F4A7C7F}"/>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5E82A1A1-B096-7455-C4DA-F1BE9EA1A0F2}"/>
              </a:ext>
            </a:extLst>
          </p:cNvPr>
          <p:cNvPicPr>
            <a:picLocks noChangeAspect="1"/>
          </p:cNvPicPr>
          <p:nvPr/>
        </p:nvPicPr>
        <p:blipFill>
          <a:blip r:embed="rId5"/>
          <a:stretch>
            <a:fillRect/>
          </a:stretch>
        </p:blipFill>
        <p:spPr>
          <a:xfrm>
            <a:off x="8531574" y="292716"/>
            <a:ext cx="3025943" cy="5975684"/>
          </a:xfrm>
          <a:prstGeom prst="rect">
            <a:avLst/>
          </a:prstGeom>
        </p:spPr>
      </p:pic>
      <p:sp>
        <p:nvSpPr>
          <p:cNvPr id="5" name="TextBox 4">
            <a:extLst>
              <a:ext uri="{FF2B5EF4-FFF2-40B4-BE49-F238E27FC236}">
                <a16:creationId xmlns:a16="http://schemas.microsoft.com/office/drawing/2014/main" id="{FBC647E9-75F0-B2F1-4A36-5F4DA9BDDB3D}"/>
              </a:ext>
            </a:extLst>
          </p:cNvPr>
          <p:cNvSpPr txBox="1"/>
          <p:nvPr/>
        </p:nvSpPr>
        <p:spPr>
          <a:xfrm>
            <a:off x="8679462" y="4396025"/>
            <a:ext cx="2778292"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VIDEO DISAMPINGKU MEMBERI PEMBELAJARAN TENTANG TELEVISI LEBIH DALAM YANG COCOK UNTUK KALIAN ADIK-ADIK :D</a:t>
            </a:r>
          </a:p>
          <a:p>
            <a:pPr algn="ctr"/>
            <a:endParaRPr lang="en-US" sz="1300" b="1" dirty="0">
              <a:latin typeface="KaiTi"/>
              <a:ea typeface="KaiTi"/>
              <a:cs typeface="Segoe UI"/>
            </a:endParaRPr>
          </a:p>
          <a:p>
            <a:pPr algn="ctr"/>
            <a:r>
              <a:rPr lang="en-US" sz="1300" b="1" dirty="0">
                <a:latin typeface="KaiTi"/>
                <a:ea typeface="KaiTi"/>
                <a:cs typeface="Segoe UI"/>
              </a:rPr>
              <a:t>JIKA ADA YANG TIDAK MENGERTI TANYA GURU KALIAN YAA!</a:t>
            </a:r>
          </a:p>
        </p:txBody>
      </p:sp>
      <p:sp>
        <p:nvSpPr>
          <p:cNvPr id="2" name="TextBox 1">
            <a:extLst>
              <a:ext uri="{FF2B5EF4-FFF2-40B4-BE49-F238E27FC236}">
                <a16:creationId xmlns:a16="http://schemas.microsoft.com/office/drawing/2014/main" id="{C8910B24-D5F4-8AD0-790F-1418A5122348}"/>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4DA1B03E-EF8E-80FA-820A-3F792B72E424}"/>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4" name="Picture 3">
            <a:extLst>
              <a:ext uri="{FF2B5EF4-FFF2-40B4-BE49-F238E27FC236}">
                <a16:creationId xmlns:a16="http://schemas.microsoft.com/office/drawing/2014/main" id="{016659F2-C4A0-E943-9069-013745F43D6E}"/>
              </a:ext>
            </a:extLst>
          </p:cNvPr>
          <p:cNvPicPr>
            <a:picLocks noChangeAspect="1"/>
          </p:cNvPicPr>
          <p:nvPr/>
        </p:nvPicPr>
        <p:blipFill>
          <a:blip r:embed="rId6"/>
          <a:stretch>
            <a:fillRect/>
          </a:stretch>
        </p:blipFill>
        <p:spPr>
          <a:xfrm>
            <a:off x="8676292" y="643250"/>
            <a:ext cx="2457931" cy="3945204"/>
          </a:xfrm>
          <a:prstGeom prst="rect">
            <a:avLst/>
          </a:prstGeom>
        </p:spPr>
      </p:pic>
      <p:pic>
        <p:nvPicPr>
          <p:cNvPr id="6" name="Apa itu televisi">
            <a:hlinkClick r:id="" action="ppaction://media"/>
            <a:extLst>
              <a:ext uri="{FF2B5EF4-FFF2-40B4-BE49-F238E27FC236}">
                <a16:creationId xmlns:a16="http://schemas.microsoft.com/office/drawing/2014/main" id="{2F19DD5B-53B6-1543-61A4-999198E299F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200" y="576943"/>
            <a:ext cx="7764485" cy="4368141"/>
          </a:xfrm>
          <a:prstGeom prst="rect">
            <a:avLst/>
          </a:prstGeom>
        </p:spPr>
      </p:pic>
      <p:sp>
        <p:nvSpPr>
          <p:cNvPr id="8" name="TextBox 7">
            <a:extLst>
              <a:ext uri="{FF2B5EF4-FFF2-40B4-BE49-F238E27FC236}">
                <a16:creationId xmlns:a16="http://schemas.microsoft.com/office/drawing/2014/main" id="{BEC89648-1CAF-C354-E152-D9E89B094B3A}"/>
              </a:ext>
            </a:extLst>
          </p:cNvPr>
          <p:cNvSpPr txBox="1"/>
          <p:nvPr/>
        </p:nvSpPr>
        <p:spPr>
          <a:xfrm>
            <a:off x="455221" y="5175661"/>
            <a:ext cx="73132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FFFFF"/>
                </a:solidFill>
              </a:rPr>
              <a:t>Apa </a:t>
            </a:r>
            <a:r>
              <a:rPr lang="en-US" sz="1400" dirty="0" err="1">
                <a:solidFill>
                  <a:srgbClr val="FFFFFF"/>
                </a:solidFill>
              </a:rPr>
              <a:t>itu</a:t>
            </a:r>
            <a:r>
              <a:rPr lang="en-US" sz="1400" dirty="0">
                <a:solidFill>
                  <a:srgbClr val="FFFFFF"/>
                </a:solidFill>
              </a:rPr>
              <a:t> </a:t>
            </a:r>
            <a:r>
              <a:rPr lang="en-US" sz="1400" dirty="0" err="1">
                <a:solidFill>
                  <a:srgbClr val="FFFFFF"/>
                </a:solidFill>
              </a:rPr>
              <a:t>televisi</a:t>
            </a:r>
            <a:r>
              <a:rPr lang="en-US" sz="1400" dirty="0">
                <a:solidFill>
                  <a:srgbClr val="FFFFFF"/>
                </a:solidFill>
              </a:rPr>
              <a:t> </a:t>
            </a:r>
            <a:r>
              <a:rPr lang="en-US" sz="1200" dirty="0" err="1">
                <a:solidFill>
                  <a:schemeClr val="bg1"/>
                </a:solidFill>
              </a:rPr>
              <a:t>dari</a:t>
            </a:r>
            <a:r>
              <a:rPr lang="en-US" sz="1200" dirty="0">
                <a:solidFill>
                  <a:schemeClr val="bg1"/>
                </a:solidFill>
              </a:rPr>
              <a:t> YouTube:</a:t>
            </a:r>
            <a:r>
              <a:rPr lang="en-US" sz="1400" dirty="0">
                <a:solidFill>
                  <a:srgbClr val="FFFFFF"/>
                </a:solidFill>
              </a:rPr>
              <a:t> Yaa </a:t>
            </a:r>
            <a:r>
              <a:rPr lang="en-US" sz="1400" dirty="0" err="1">
                <a:solidFill>
                  <a:srgbClr val="FFFFFF"/>
                </a:solidFill>
              </a:rPr>
              <a:t>Bunayya</a:t>
            </a:r>
            <a:r>
              <a:rPr lang="en-US" sz="1400" dirty="0">
                <a:solidFill>
                  <a:srgbClr val="FFFFFF"/>
                </a:solidFill>
              </a:rPr>
              <a:t> Batu</a:t>
            </a:r>
          </a:p>
          <a:p>
            <a:r>
              <a:rPr lang="en-US" sz="1400" dirty="0">
                <a:solidFill>
                  <a:srgbClr val="FFFFFF"/>
                </a:solidFill>
                <a:ea typeface="+mn-lt"/>
                <a:cs typeface="+mn-lt"/>
              </a:rPr>
              <a:t>https://www.youtube.com/watch?v=8hY_tcc2ksw&amp;t=24s</a:t>
            </a:r>
            <a:endParaRPr lang="en-US" dirty="0"/>
          </a:p>
        </p:txBody>
      </p:sp>
    </p:spTree>
    <p:extLst>
      <p:ext uri="{BB962C8B-B14F-4D97-AF65-F5344CB8AC3E}">
        <p14:creationId xmlns:p14="http://schemas.microsoft.com/office/powerpoint/2010/main" val="233537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9BA4114-F76B-E8A9-FC1D-800F80BC8750}"/>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40DDC83B-6DB0-65F8-89AD-2BA277ED8DD5}"/>
              </a:ext>
            </a:extLst>
          </p:cNvPr>
          <p:cNvPicPr>
            <a:picLocks noChangeAspect="1"/>
          </p:cNvPicPr>
          <p:nvPr/>
        </p:nvPicPr>
        <p:blipFill>
          <a:blip r:embed="rId3"/>
          <a:stretch>
            <a:fillRect/>
          </a:stretch>
        </p:blipFill>
        <p:spPr>
          <a:xfrm>
            <a:off x="4583029" y="441157"/>
            <a:ext cx="3025943" cy="5975684"/>
          </a:xfrm>
          <a:prstGeom prst="rect">
            <a:avLst/>
          </a:prstGeom>
        </p:spPr>
      </p:pic>
      <p:sp>
        <p:nvSpPr>
          <p:cNvPr id="5" name="TextBox 4">
            <a:extLst>
              <a:ext uri="{FF2B5EF4-FFF2-40B4-BE49-F238E27FC236}">
                <a16:creationId xmlns:a16="http://schemas.microsoft.com/office/drawing/2014/main" id="{E5FC976D-9163-B0F0-46D1-82A968B0C228}"/>
              </a:ext>
            </a:extLst>
          </p:cNvPr>
          <p:cNvSpPr txBox="1"/>
          <p:nvPr/>
        </p:nvSpPr>
        <p:spPr>
          <a:xfrm>
            <a:off x="4711125" y="4465297"/>
            <a:ext cx="2778292"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1" dirty="0">
                <a:latin typeface="KaiTi"/>
                <a:ea typeface="KaiTi"/>
                <a:cs typeface="Segoe UI"/>
              </a:rPr>
              <a:t>MATERI TV KITA AKHIRI DISINI YAA!</a:t>
            </a:r>
          </a:p>
          <a:p>
            <a:pPr algn="ctr"/>
            <a:endParaRPr lang="en-US" sz="1300" b="1" dirty="0">
              <a:latin typeface="KaiTi"/>
              <a:ea typeface="KaiTi"/>
              <a:cs typeface="Segoe UI"/>
            </a:endParaRPr>
          </a:p>
          <a:p>
            <a:pPr algn="ctr"/>
            <a:r>
              <a:rPr lang="en-US" sz="1300" b="1" dirty="0">
                <a:latin typeface="KaiTi"/>
                <a:ea typeface="KaiTi"/>
                <a:cs typeface="Segoe UI"/>
              </a:rPr>
              <a:t>TERIMAKASIH SUDAH BELAJAR "TV </a:t>
            </a:r>
            <a:r>
              <a:rPr lang="en-US" sz="1300" b="1">
                <a:latin typeface="KaiTi"/>
                <a:ea typeface="KaiTi"/>
                <a:cs typeface="Segoe UI"/>
              </a:rPr>
              <a:t>SI KOTAK AJAIB" DENGAN KAMI!</a:t>
            </a:r>
            <a:endParaRPr lang="en-US" sz="1300" b="1" dirty="0">
              <a:latin typeface="KaiTi"/>
              <a:ea typeface="KaiTi"/>
              <a:cs typeface="Segoe UI"/>
            </a:endParaRPr>
          </a:p>
          <a:p>
            <a:pPr algn="ctr"/>
            <a:endParaRPr lang="en-US" sz="1300" b="1" dirty="0">
              <a:latin typeface="KaiTi"/>
              <a:ea typeface="KaiTi"/>
              <a:cs typeface="Segoe UI"/>
            </a:endParaRPr>
          </a:p>
          <a:p>
            <a:pPr algn="ctr"/>
            <a:r>
              <a:rPr lang="en-US" sz="1300" b="1" dirty="0">
                <a:latin typeface="KaiTi"/>
                <a:ea typeface="KaiTi"/>
                <a:cs typeface="Segoe UI"/>
              </a:rPr>
              <a:t>SEMOGA KAMU LEBIH TAU HAL-HAL MENGENAI TELEVISI YAA :D</a:t>
            </a:r>
          </a:p>
        </p:txBody>
      </p:sp>
      <p:sp>
        <p:nvSpPr>
          <p:cNvPr id="2" name="TextBox 1">
            <a:extLst>
              <a:ext uri="{FF2B5EF4-FFF2-40B4-BE49-F238E27FC236}">
                <a16:creationId xmlns:a16="http://schemas.microsoft.com/office/drawing/2014/main" id="{9EB75A05-D236-8E36-BCB9-AFB0D4F0981E}"/>
              </a:ext>
            </a:extLst>
          </p:cNvPr>
          <p:cNvSpPr txBox="1"/>
          <p:nvPr/>
        </p:nvSpPr>
        <p:spPr>
          <a:xfrm>
            <a:off x="2362200" y="6419849"/>
            <a:ext cx="7477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dirty="0">
              <a:solidFill>
                <a:schemeClr val="bg1"/>
              </a:solidFill>
            </a:endParaRPr>
          </a:p>
        </p:txBody>
      </p:sp>
      <p:sp>
        <p:nvSpPr>
          <p:cNvPr id="7" name="TextBox 6">
            <a:extLst>
              <a:ext uri="{FF2B5EF4-FFF2-40B4-BE49-F238E27FC236}">
                <a16:creationId xmlns:a16="http://schemas.microsoft.com/office/drawing/2014/main" id="{B1E200DF-6805-4FA3-B961-B79D19DD72BA}"/>
              </a:ext>
            </a:extLst>
          </p:cNvPr>
          <p:cNvSpPr txBox="1"/>
          <p:nvPr/>
        </p:nvSpPr>
        <p:spPr>
          <a:xfrm>
            <a:off x="2710792" y="324266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a:solidFill>
                <a:schemeClr val="bg1"/>
              </a:solidFill>
              <a:latin typeface="Segoe UI"/>
              <a:cs typeface="Segoe UI"/>
            </a:endParaRPr>
          </a:p>
        </p:txBody>
      </p:sp>
      <p:pic>
        <p:nvPicPr>
          <p:cNvPr id="4" name="Picture 3">
            <a:extLst>
              <a:ext uri="{FF2B5EF4-FFF2-40B4-BE49-F238E27FC236}">
                <a16:creationId xmlns:a16="http://schemas.microsoft.com/office/drawing/2014/main" id="{60FFDA55-4583-D656-9902-FB86C34372A0}"/>
              </a:ext>
            </a:extLst>
          </p:cNvPr>
          <p:cNvPicPr>
            <a:picLocks noChangeAspect="1"/>
          </p:cNvPicPr>
          <p:nvPr/>
        </p:nvPicPr>
        <p:blipFill>
          <a:blip r:embed="rId4"/>
          <a:stretch>
            <a:fillRect/>
          </a:stretch>
        </p:blipFill>
        <p:spPr>
          <a:xfrm>
            <a:off x="4830308" y="801585"/>
            <a:ext cx="2569484" cy="3816556"/>
          </a:xfrm>
          <a:prstGeom prst="rect">
            <a:avLst/>
          </a:prstGeom>
        </p:spPr>
      </p:pic>
    </p:spTree>
    <p:extLst>
      <p:ext uri="{BB962C8B-B14F-4D97-AF65-F5344CB8AC3E}">
        <p14:creationId xmlns:p14="http://schemas.microsoft.com/office/powerpoint/2010/main" val="3479243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650B419-C50C-E2DE-1CAF-2EB0EE97C8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FB19533-86B9-3951-837B-720A6C950214}"/>
              </a:ext>
            </a:extLst>
          </p:cNvPr>
          <p:cNvSpPr txBox="1"/>
          <p:nvPr/>
        </p:nvSpPr>
        <p:spPr>
          <a:xfrm>
            <a:off x="914399" y="1076325"/>
            <a:ext cx="1036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KLIK DISINI UNTUK KEMBALI KE HALAMAN AWAL YA :D </a:t>
            </a:r>
            <a:r>
              <a:rPr lang="en-US" sz="6000" dirty="0">
                <a:solidFill>
                  <a:schemeClr val="bg1"/>
                </a:solidFill>
                <a:latin typeface="Segoe UI"/>
                <a:cs typeface="Segoe UI"/>
              </a:rPr>
              <a:t> </a:t>
            </a:r>
            <a:endParaRPr lang="en-US">
              <a:solidFill>
                <a:schemeClr val="bg1"/>
              </a:solidFill>
            </a:endParaRPr>
          </a:p>
        </p:txBody>
      </p:sp>
      <p:pic>
        <p:nvPicPr>
          <p:cNvPr id="2" name="Picture 1">
            <a:extLst>
              <a:ext uri="{FF2B5EF4-FFF2-40B4-BE49-F238E27FC236}">
                <a16:creationId xmlns:a16="http://schemas.microsoft.com/office/drawing/2014/main" id="{9218105A-01D9-4E26-1B2D-53D4F451B940}"/>
              </a:ext>
            </a:extLst>
          </p:cNvPr>
          <p:cNvPicPr>
            <a:picLocks noChangeAspect="1"/>
          </p:cNvPicPr>
          <p:nvPr/>
        </p:nvPicPr>
        <p:blipFill>
          <a:blip r:embed="rId3"/>
          <a:stretch>
            <a:fillRect/>
          </a:stretch>
        </p:blipFill>
        <p:spPr>
          <a:xfrm>
            <a:off x="8697310" y="3153103"/>
            <a:ext cx="2688897" cy="3626069"/>
          </a:xfrm>
          <a:prstGeom prst="rect">
            <a:avLst/>
          </a:prstGeom>
        </p:spPr>
      </p:pic>
      <p:pic>
        <p:nvPicPr>
          <p:cNvPr id="6" name="Picture 5">
            <a:extLst>
              <a:ext uri="{FF2B5EF4-FFF2-40B4-BE49-F238E27FC236}">
                <a16:creationId xmlns:a16="http://schemas.microsoft.com/office/drawing/2014/main" id="{B529E61D-7BE7-05DA-5EE8-6847BB68C03E}"/>
              </a:ext>
            </a:extLst>
          </p:cNvPr>
          <p:cNvPicPr>
            <a:picLocks noChangeAspect="1"/>
          </p:cNvPicPr>
          <p:nvPr/>
        </p:nvPicPr>
        <p:blipFill>
          <a:blip r:embed="rId4"/>
          <a:stretch>
            <a:fillRect/>
          </a:stretch>
        </p:blipFill>
        <p:spPr>
          <a:xfrm>
            <a:off x="6099068" y="3021169"/>
            <a:ext cx="2681876" cy="3621190"/>
          </a:xfrm>
          <a:prstGeom prst="rect">
            <a:avLst/>
          </a:prstGeom>
        </p:spPr>
      </p:pic>
      <p:pic>
        <p:nvPicPr>
          <p:cNvPr id="8" name="Picture 7">
            <a:extLst>
              <a:ext uri="{FF2B5EF4-FFF2-40B4-BE49-F238E27FC236}">
                <a16:creationId xmlns:a16="http://schemas.microsoft.com/office/drawing/2014/main" id="{EA9F14BE-BAB2-A4A6-DF08-B1082259964C}"/>
              </a:ext>
            </a:extLst>
          </p:cNvPr>
          <p:cNvPicPr>
            <a:picLocks noChangeAspect="1"/>
          </p:cNvPicPr>
          <p:nvPr/>
        </p:nvPicPr>
        <p:blipFill>
          <a:blip r:embed="rId5"/>
          <a:stretch>
            <a:fillRect/>
          </a:stretch>
        </p:blipFill>
        <p:spPr>
          <a:xfrm>
            <a:off x="1036095" y="2884025"/>
            <a:ext cx="1744870" cy="3758114"/>
          </a:xfrm>
          <a:prstGeom prst="rect">
            <a:avLst/>
          </a:prstGeom>
        </p:spPr>
      </p:pic>
      <p:pic>
        <p:nvPicPr>
          <p:cNvPr id="9" name="Picture 8">
            <a:extLst>
              <a:ext uri="{FF2B5EF4-FFF2-40B4-BE49-F238E27FC236}">
                <a16:creationId xmlns:a16="http://schemas.microsoft.com/office/drawing/2014/main" id="{731619EC-1D01-884D-E835-7599A91962E9}"/>
              </a:ext>
            </a:extLst>
          </p:cNvPr>
          <p:cNvPicPr>
            <a:picLocks noChangeAspect="1"/>
          </p:cNvPicPr>
          <p:nvPr/>
        </p:nvPicPr>
        <p:blipFill>
          <a:blip r:embed="rId6"/>
          <a:stretch>
            <a:fillRect/>
          </a:stretch>
        </p:blipFill>
        <p:spPr>
          <a:xfrm>
            <a:off x="3273947" y="2728008"/>
            <a:ext cx="2509294" cy="4054514"/>
          </a:xfrm>
          <a:prstGeom prst="rect">
            <a:avLst/>
          </a:prstGeom>
        </p:spPr>
      </p:pic>
    </p:spTree>
    <p:extLst>
      <p:ext uri="{BB962C8B-B14F-4D97-AF65-F5344CB8AC3E}">
        <p14:creationId xmlns:p14="http://schemas.microsoft.com/office/powerpoint/2010/main" val="4205332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D078BCF-ED3D-83E3-A00B-DFF37A2C4CEE}"/>
            </a:ext>
          </a:extLst>
        </p:cNvPr>
        <p:cNvGrpSpPr/>
        <p:nvPr/>
      </p:nvGrpSpPr>
      <p:grpSpPr>
        <a:xfrm>
          <a:off x="0" y="0"/>
          <a:ext cx="0" cy="0"/>
          <a:chOff x="0" y="0"/>
          <a:chExt cx="0" cy="0"/>
        </a:xfrm>
      </p:grpSpPr>
    </p:spTree>
    <p:extLst>
      <p:ext uri="{BB962C8B-B14F-4D97-AF65-F5344CB8AC3E}">
        <p14:creationId xmlns:p14="http://schemas.microsoft.com/office/powerpoint/2010/main" val="1878760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1224786-1BFC-1D80-81FB-A8F73C7224F1}"/>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198025BA-08A1-F8E5-50BA-E1C72527B134}"/>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500E7F77-D943-8758-C3FE-2F458D1AC2C3}"/>
              </a:ext>
            </a:extLst>
          </p:cNvPr>
          <p:cNvPicPr>
            <a:picLocks noChangeAspect="1"/>
          </p:cNvPicPr>
          <p:nvPr/>
        </p:nvPicPr>
        <p:blipFill>
          <a:blip r:embed="rId4"/>
          <a:stretch>
            <a:fillRect/>
          </a:stretch>
        </p:blipFill>
        <p:spPr>
          <a:xfrm>
            <a:off x="5101678" y="787566"/>
            <a:ext cx="1768066" cy="3819024"/>
          </a:xfrm>
          <a:prstGeom prst="rect">
            <a:avLst/>
          </a:prstGeom>
        </p:spPr>
      </p:pic>
      <p:sp>
        <p:nvSpPr>
          <p:cNvPr id="5" name="TextBox 4">
            <a:extLst>
              <a:ext uri="{FF2B5EF4-FFF2-40B4-BE49-F238E27FC236}">
                <a16:creationId xmlns:a16="http://schemas.microsoft.com/office/drawing/2014/main" id="{7DF652AC-631B-6925-F121-F2A791772D2A}"/>
              </a:ext>
            </a:extLst>
          </p:cNvPr>
          <p:cNvSpPr txBox="1"/>
          <p:nvPr/>
        </p:nvSpPr>
        <p:spPr>
          <a:xfrm>
            <a:off x="4692317" y="4501815"/>
            <a:ext cx="282741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KaiTi"/>
                <a:ea typeface="KaiTi"/>
                <a:cs typeface="Segoe UI"/>
              </a:rPr>
              <a:t>BAIK, MARI KITA LANJUT!</a:t>
            </a:r>
          </a:p>
          <a:p>
            <a:pPr algn="ctr"/>
            <a:endParaRPr lang="en-US" sz="1200" b="1" dirty="0">
              <a:latin typeface="KaiTi"/>
              <a:ea typeface="KaiTi"/>
              <a:cs typeface="Segoe UI"/>
            </a:endParaRPr>
          </a:p>
          <a:p>
            <a:pPr algn="ctr"/>
            <a:r>
              <a:rPr lang="en-US" sz="1200" b="1" dirty="0">
                <a:latin typeface="KaiTi"/>
                <a:ea typeface="KaiTi"/>
                <a:cs typeface="Segoe UI"/>
              </a:rPr>
              <a:t>UNTUK ADIK-ADIK YANG MASIH KURANG NGERTI CARA MENGGUNAKAN INTERNET, KALIAN BISA MINTA BANTUAN DARI ORANG TUA, GURU, ATAU DEWASA LAINNYA AGAR PENGGUNAAN INTERNET MUDAH DAN AMAN YA DEK! </a:t>
            </a:r>
          </a:p>
        </p:txBody>
      </p:sp>
      <p:sp>
        <p:nvSpPr>
          <p:cNvPr id="6" name="TextBox 5">
            <a:extLst>
              <a:ext uri="{FF2B5EF4-FFF2-40B4-BE49-F238E27FC236}">
                <a16:creationId xmlns:a16="http://schemas.microsoft.com/office/drawing/2014/main" id="{CAD3702A-373B-431A-8AF4-133106C7FF00}"/>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endParaRPr lang="en-US" sz="1400">
              <a:solidFill>
                <a:schemeClr val="bg1"/>
              </a:solidFill>
              <a:ea typeface="+mn-lt"/>
              <a:cs typeface="+mn-lt"/>
            </a:endParaRPr>
          </a:p>
          <a:p>
            <a:pPr algn="ctr"/>
            <a:endParaRPr lang="en-US" sz="1400" dirty="0">
              <a:solidFill>
                <a:schemeClr val="bg1"/>
              </a:solidFill>
            </a:endParaRPr>
          </a:p>
        </p:txBody>
      </p:sp>
      <p:sp>
        <p:nvSpPr>
          <p:cNvPr id="8" name="TextBox 7">
            <a:extLst>
              <a:ext uri="{FF2B5EF4-FFF2-40B4-BE49-F238E27FC236}">
                <a16:creationId xmlns:a16="http://schemas.microsoft.com/office/drawing/2014/main" id="{7A9F28BF-3577-E9CA-A605-F290C3037C76}"/>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4142980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7B2CEF2-556A-9075-E0FB-FAAD108CE04F}"/>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435E4740-CBFC-77AD-E975-0FD1A56B334F}"/>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91C4DA41-E6E0-8AB5-CBAC-5864BDAD6EE4}"/>
              </a:ext>
            </a:extLst>
          </p:cNvPr>
          <p:cNvPicPr>
            <a:picLocks noChangeAspect="1"/>
          </p:cNvPicPr>
          <p:nvPr/>
        </p:nvPicPr>
        <p:blipFill>
          <a:blip r:embed="rId4"/>
          <a:stretch>
            <a:fillRect/>
          </a:stretch>
        </p:blipFill>
        <p:spPr>
          <a:xfrm>
            <a:off x="5071599" y="546935"/>
            <a:ext cx="1830229" cy="3896725"/>
          </a:xfrm>
          <a:prstGeom prst="rect">
            <a:avLst/>
          </a:prstGeom>
        </p:spPr>
      </p:pic>
      <p:sp>
        <p:nvSpPr>
          <p:cNvPr id="5" name="TextBox 4">
            <a:extLst>
              <a:ext uri="{FF2B5EF4-FFF2-40B4-BE49-F238E27FC236}">
                <a16:creationId xmlns:a16="http://schemas.microsoft.com/office/drawing/2014/main" id="{C81B3D75-A627-94AE-75AC-7E1B62CAC0DF}"/>
              </a:ext>
            </a:extLst>
          </p:cNvPr>
          <p:cNvSpPr txBox="1"/>
          <p:nvPr/>
        </p:nvSpPr>
        <p:spPr>
          <a:xfrm>
            <a:off x="4682291" y="4385008"/>
            <a:ext cx="282741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KaiTi"/>
                <a:ea typeface="KaiTi"/>
                <a:cs typeface="Segoe UI"/>
              </a:rPr>
              <a:t>TETAPI DARI SEBAGIAN ADIK-ADIK PASTI SUDAH TAU SEBAGIAN DARI INTERNET!</a:t>
            </a:r>
          </a:p>
          <a:p>
            <a:pPr algn="ctr"/>
            <a:endParaRPr lang="en-US" sz="1200" b="1" dirty="0">
              <a:latin typeface="KaiTi"/>
              <a:ea typeface="KaiTi"/>
              <a:cs typeface="Segoe UI"/>
            </a:endParaRPr>
          </a:p>
          <a:p>
            <a:pPr algn="ctr"/>
            <a:r>
              <a:rPr lang="en-US" sz="1200" b="1" dirty="0">
                <a:latin typeface="KaiTi"/>
                <a:ea typeface="KaiTi"/>
                <a:cs typeface="Segoe UI"/>
              </a:rPr>
              <a:t>CONTOHNYA "YOUTUBE"! PASTI KALIAN TAU APLIKASI INI! KETIKA KALIAN BOSAN KEMUNGKINAN ORANG TUA KALIAN MEMBERIKAN HANDPHONE KEMUDIAN MENAMPILKAN YOUTUBE</a:t>
            </a:r>
          </a:p>
        </p:txBody>
      </p:sp>
      <p:sp>
        <p:nvSpPr>
          <p:cNvPr id="6" name="TextBox 5">
            <a:extLst>
              <a:ext uri="{FF2B5EF4-FFF2-40B4-BE49-F238E27FC236}">
                <a16:creationId xmlns:a16="http://schemas.microsoft.com/office/drawing/2014/main" id="{0B4EE018-48EB-5A41-A5E9-776E98FFD2FC}"/>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8" name="TextBox 7">
            <a:extLst>
              <a:ext uri="{FF2B5EF4-FFF2-40B4-BE49-F238E27FC236}">
                <a16:creationId xmlns:a16="http://schemas.microsoft.com/office/drawing/2014/main" id="{94FEE014-D20A-0CCA-B954-4EFE8A4F8AAA}"/>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361092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3E80528-A5B1-31CC-A997-A880D4505BE5}"/>
            </a:ext>
          </a:extLst>
        </p:cNvPr>
        <p:cNvGrpSpPr/>
        <p:nvPr/>
      </p:nvGrpSpPr>
      <p:grpSpPr>
        <a:xfrm>
          <a:off x="0" y="0"/>
          <a:ext cx="0" cy="0"/>
          <a:chOff x="0" y="0"/>
          <a:chExt cx="0" cy="0"/>
        </a:xfrm>
      </p:grpSpPr>
      <p:pic>
        <p:nvPicPr>
          <p:cNvPr id="3" name="Picture 2" descr="A white rectangular frame with blue lines&#10;&#10;AI-generated content may be incorrect.">
            <a:extLst>
              <a:ext uri="{FF2B5EF4-FFF2-40B4-BE49-F238E27FC236}">
                <a16:creationId xmlns:a16="http://schemas.microsoft.com/office/drawing/2014/main" id="{565348AF-AA1D-A86A-DBCE-81F5B79861A9}"/>
              </a:ext>
            </a:extLst>
          </p:cNvPr>
          <p:cNvPicPr>
            <a:picLocks noChangeAspect="1"/>
          </p:cNvPicPr>
          <p:nvPr/>
        </p:nvPicPr>
        <p:blipFill>
          <a:blip r:embed="rId3"/>
          <a:stretch>
            <a:fillRect/>
          </a:stretch>
        </p:blipFill>
        <p:spPr>
          <a:xfrm>
            <a:off x="4583029" y="441157"/>
            <a:ext cx="3025943" cy="5975684"/>
          </a:xfrm>
          <a:prstGeom prst="rect">
            <a:avLst/>
          </a:prstGeom>
        </p:spPr>
      </p:pic>
      <p:pic>
        <p:nvPicPr>
          <p:cNvPr id="4" name="Picture 3">
            <a:extLst>
              <a:ext uri="{FF2B5EF4-FFF2-40B4-BE49-F238E27FC236}">
                <a16:creationId xmlns:a16="http://schemas.microsoft.com/office/drawing/2014/main" id="{75F14DE0-0EAB-7312-A0AA-1D0694C67489}"/>
              </a:ext>
            </a:extLst>
          </p:cNvPr>
          <p:cNvPicPr>
            <a:picLocks noChangeAspect="1"/>
          </p:cNvPicPr>
          <p:nvPr/>
        </p:nvPicPr>
        <p:blipFill>
          <a:blip r:embed="rId4"/>
          <a:stretch>
            <a:fillRect/>
          </a:stretch>
        </p:blipFill>
        <p:spPr>
          <a:xfrm>
            <a:off x="4650494" y="751660"/>
            <a:ext cx="2640355" cy="3539914"/>
          </a:xfrm>
          <a:prstGeom prst="rect">
            <a:avLst/>
          </a:prstGeom>
        </p:spPr>
      </p:pic>
      <p:sp>
        <p:nvSpPr>
          <p:cNvPr id="2" name="TextBox 1">
            <a:extLst>
              <a:ext uri="{FF2B5EF4-FFF2-40B4-BE49-F238E27FC236}">
                <a16:creationId xmlns:a16="http://schemas.microsoft.com/office/drawing/2014/main" id="{814FF350-1985-6E31-798D-80B33104B245}"/>
              </a:ext>
            </a:extLst>
          </p:cNvPr>
          <p:cNvSpPr txBox="1"/>
          <p:nvPr/>
        </p:nvSpPr>
        <p:spPr>
          <a:xfrm>
            <a:off x="4812632" y="4231105"/>
            <a:ext cx="2566736"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latin typeface="KaiTi"/>
                <a:ea typeface="KaiTi"/>
              </a:rPr>
              <a:t>PASTI SEBAGIAN DARI KALIAN PERNAH MELIHAT LOGO-LOGO YANG DITAMPILKAN!</a:t>
            </a:r>
          </a:p>
          <a:p>
            <a:pPr algn="ctr"/>
            <a:endParaRPr lang="en-US" sz="1400" b="1" dirty="0">
              <a:latin typeface="KaiTi"/>
              <a:ea typeface="KaiTi"/>
            </a:endParaRPr>
          </a:p>
          <a:p>
            <a:pPr algn="ctr"/>
            <a:r>
              <a:rPr lang="en-US" sz="1200" b="1" dirty="0">
                <a:latin typeface="KaiTi"/>
                <a:ea typeface="KaiTi"/>
              </a:rPr>
              <a:t>LOGO YANG DITAMPILKAN ADALAH "YOUTUBE", "GOOGLE", DAN "FACEBOOK"</a:t>
            </a:r>
          </a:p>
          <a:p>
            <a:pPr algn="ctr"/>
            <a:endParaRPr lang="en-US" sz="1200" b="1" dirty="0">
              <a:latin typeface="KaiTi"/>
              <a:ea typeface="KaiTi"/>
            </a:endParaRPr>
          </a:p>
          <a:p>
            <a:pPr algn="ctr"/>
            <a:r>
              <a:rPr lang="en-US" sz="1200" b="1" dirty="0">
                <a:latin typeface="KaiTi"/>
                <a:ea typeface="KaiTi"/>
              </a:rPr>
              <a:t>INI ADALAH INTERNET UMUM!</a:t>
            </a:r>
          </a:p>
          <a:p>
            <a:pPr algn="ctr"/>
            <a:endParaRPr lang="en-US" sz="1400" b="1" dirty="0">
              <a:latin typeface="KaiTi"/>
              <a:ea typeface="KaiTi"/>
            </a:endParaRPr>
          </a:p>
        </p:txBody>
      </p:sp>
      <p:pic>
        <p:nvPicPr>
          <p:cNvPr id="6" name="Picture 5" descr="A blue circle with a white f in it&#10;&#10;AI-generated content may be incorrect.">
            <a:extLst>
              <a:ext uri="{FF2B5EF4-FFF2-40B4-BE49-F238E27FC236}">
                <a16:creationId xmlns:a16="http://schemas.microsoft.com/office/drawing/2014/main" id="{2D9FAAA4-77B8-A5F5-D18A-E7C24AAC2DAD}"/>
              </a:ext>
            </a:extLst>
          </p:cNvPr>
          <p:cNvPicPr>
            <a:picLocks noChangeAspect="1"/>
          </p:cNvPicPr>
          <p:nvPr/>
        </p:nvPicPr>
        <p:blipFill>
          <a:blip r:embed="rId5"/>
          <a:stretch>
            <a:fillRect/>
          </a:stretch>
        </p:blipFill>
        <p:spPr>
          <a:xfrm>
            <a:off x="1734552" y="421105"/>
            <a:ext cx="1884948" cy="1864895"/>
          </a:xfrm>
          <a:prstGeom prst="rect">
            <a:avLst/>
          </a:prstGeom>
        </p:spPr>
      </p:pic>
      <p:pic>
        <p:nvPicPr>
          <p:cNvPr id="7" name="Picture 6" descr="A colorful letter g on a black background&#10;&#10;AI-generated content may be incorrect.">
            <a:extLst>
              <a:ext uri="{FF2B5EF4-FFF2-40B4-BE49-F238E27FC236}">
                <a16:creationId xmlns:a16="http://schemas.microsoft.com/office/drawing/2014/main" id="{0138800D-04CB-78BD-63C4-4DC5E0B4DD5C}"/>
              </a:ext>
            </a:extLst>
          </p:cNvPr>
          <p:cNvPicPr>
            <a:picLocks noChangeAspect="1"/>
          </p:cNvPicPr>
          <p:nvPr/>
        </p:nvPicPr>
        <p:blipFill>
          <a:blip r:embed="rId6"/>
          <a:stretch>
            <a:fillRect/>
          </a:stretch>
        </p:blipFill>
        <p:spPr>
          <a:xfrm>
            <a:off x="8771022" y="-2005"/>
            <a:ext cx="3212432" cy="3242511"/>
          </a:xfrm>
          <a:prstGeom prst="rect">
            <a:avLst/>
          </a:prstGeom>
        </p:spPr>
      </p:pic>
      <p:pic>
        <p:nvPicPr>
          <p:cNvPr id="8" name="Picture 7" descr="A red neon play button&#10;&#10;AI-generated content may be incorrect.">
            <a:extLst>
              <a:ext uri="{FF2B5EF4-FFF2-40B4-BE49-F238E27FC236}">
                <a16:creationId xmlns:a16="http://schemas.microsoft.com/office/drawing/2014/main" id="{00CDEE25-73B7-71B6-B582-73667A1232E2}"/>
              </a:ext>
            </a:extLst>
          </p:cNvPr>
          <p:cNvPicPr>
            <a:picLocks noChangeAspect="1"/>
          </p:cNvPicPr>
          <p:nvPr/>
        </p:nvPicPr>
        <p:blipFill>
          <a:blip r:embed="rId7"/>
          <a:stretch>
            <a:fillRect/>
          </a:stretch>
        </p:blipFill>
        <p:spPr>
          <a:xfrm>
            <a:off x="-320843" y="2285999"/>
            <a:ext cx="4792580" cy="4792580"/>
          </a:xfrm>
          <a:prstGeom prst="rect">
            <a:avLst/>
          </a:prstGeom>
        </p:spPr>
      </p:pic>
      <p:pic>
        <p:nvPicPr>
          <p:cNvPr id="9" name="Picture 8" descr="A green and black phone logo&#10;&#10;AI-generated content may be incorrect.">
            <a:extLst>
              <a:ext uri="{FF2B5EF4-FFF2-40B4-BE49-F238E27FC236}">
                <a16:creationId xmlns:a16="http://schemas.microsoft.com/office/drawing/2014/main" id="{9DA677DC-891E-FA3C-DDE3-140F1C3D8BED}"/>
              </a:ext>
            </a:extLst>
          </p:cNvPr>
          <p:cNvPicPr>
            <a:picLocks noChangeAspect="1"/>
          </p:cNvPicPr>
          <p:nvPr/>
        </p:nvPicPr>
        <p:blipFill>
          <a:blip r:embed="rId8"/>
          <a:stretch>
            <a:fillRect/>
          </a:stretch>
        </p:blipFill>
        <p:spPr>
          <a:xfrm>
            <a:off x="8279731" y="3807994"/>
            <a:ext cx="2530643" cy="2520617"/>
          </a:xfrm>
          <a:prstGeom prst="rect">
            <a:avLst/>
          </a:prstGeom>
        </p:spPr>
      </p:pic>
      <p:sp>
        <p:nvSpPr>
          <p:cNvPr id="10" name="TextBox 9">
            <a:extLst>
              <a:ext uri="{FF2B5EF4-FFF2-40B4-BE49-F238E27FC236}">
                <a16:creationId xmlns:a16="http://schemas.microsoft.com/office/drawing/2014/main" id="{027913C4-449F-6450-2A5B-345348BBE930}"/>
              </a:ext>
            </a:extLst>
          </p:cNvPr>
          <p:cNvSpPr txBox="1"/>
          <p:nvPr/>
        </p:nvSpPr>
        <p:spPr>
          <a:xfrm>
            <a:off x="2362200" y="6419849"/>
            <a:ext cx="74771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ea typeface="+mn-lt"/>
                <a:cs typeface="+mn-lt"/>
              </a:rPr>
              <a:t>"</a:t>
            </a:r>
            <a:r>
              <a:rPr lang="en-US" dirty="0">
                <a:solidFill>
                  <a:schemeClr val="bg1"/>
                </a:solidFill>
                <a:ea typeface="+mn-lt"/>
                <a:cs typeface="+mn-lt"/>
              </a:rPr>
              <a:t>←</a:t>
            </a:r>
            <a:r>
              <a:rPr lang="en-US" sz="1400" dirty="0">
                <a:solidFill>
                  <a:schemeClr val="bg1"/>
                </a:solidFill>
                <a:ea typeface="+mn-lt"/>
                <a:cs typeface="+mn-lt"/>
              </a:rPr>
              <a:t>" LEMBAR SEBELUMNYA –PENCET PADA KEYBOARD– LEMBAR SELANJUTNYA "</a:t>
            </a:r>
            <a:r>
              <a:rPr lang="en-US" dirty="0">
                <a:solidFill>
                  <a:schemeClr val="bg1"/>
                </a:solidFill>
                <a:ea typeface="+mn-lt"/>
                <a:cs typeface="+mn-lt"/>
              </a:rPr>
              <a:t>→</a:t>
            </a:r>
            <a:r>
              <a:rPr lang="en-US" sz="1400" dirty="0">
                <a:solidFill>
                  <a:schemeClr val="bg1"/>
                </a:solidFill>
                <a:ea typeface="+mn-lt"/>
                <a:cs typeface="+mn-lt"/>
              </a:rPr>
              <a:t>"</a:t>
            </a:r>
          </a:p>
          <a:p>
            <a:pPr algn="ctr"/>
            <a:endParaRPr lang="en-US" sz="1400" dirty="0">
              <a:solidFill>
                <a:schemeClr val="bg1"/>
              </a:solidFill>
            </a:endParaRPr>
          </a:p>
        </p:txBody>
      </p:sp>
      <p:sp>
        <p:nvSpPr>
          <p:cNvPr id="12" name="TextBox 11">
            <a:extLst>
              <a:ext uri="{FF2B5EF4-FFF2-40B4-BE49-F238E27FC236}">
                <a16:creationId xmlns:a16="http://schemas.microsoft.com/office/drawing/2014/main" id="{C052AB16-1BA8-2A44-E9BC-38C462120CA8}"/>
              </a:ext>
            </a:extLst>
          </p:cNvPr>
          <p:cNvSpPr txBox="1"/>
          <p:nvPr/>
        </p:nvSpPr>
        <p:spPr>
          <a:xfrm>
            <a:off x="11048999" y="6229350"/>
            <a:ext cx="847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latin typeface="Segoe UI"/>
                <a:cs typeface="Segoe UI"/>
                <a:hlinkClick r:id="" action="ppaction://hlinkshowjump?jump=firstslide">
                  <a:extLst>
                    <a:ext uri="{A12FA001-AC4F-418D-AE19-62706E023703}">
                      <ahyp:hlinkClr xmlns:ahyp="http://schemas.microsoft.com/office/drawing/2018/hyperlinkcolor" val="tx"/>
                    </a:ext>
                  </a:extLst>
                </a:hlinkClick>
              </a:rPr>
              <a:t>HOME</a:t>
            </a:r>
            <a:endParaRPr lang="en-US" dirty="0">
              <a:solidFill>
                <a:schemeClr val="bg1"/>
              </a:solidFill>
              <a:latin typeface="Segoe UI"/>
              <a:cs typeface="Segoe UI"/>
            </a:endParaRPr>
          </a:p>
        </p:txBody>
      </p:sp>
    </p:spTree>
    <p:extLst>
      <p:ext uri="{BB962C8B-B14F-4D97-AF65-F5344CB8AC3E}">
        <p14:creationId xmlns:p14="http://schemas.microsoft.com/office/powerpoint/2010/main" val="1452821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1697</cp:revision>
  <dcterms:created xsi:type="dcterms:W3CDTF">2025-04-22T21:49:31Z</dcterms:created>
  <dcterms:modified xsi:type="dcterms:W3CDTF">2025-04-23T09:20:33Z</dcterms:modified>
</cp:coreProperties>
</file>